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12" r:id="rId1"/>
  </p:sldMasterIdLst>
  <p:notesMasterIdLst>
    <p:notesMasterId r:id="rId7"/>
  </p:notesMasterIdLst>
  <p:sldIdLst>
    <p:sldId id="257" r:id="rId2"/>
    <p:sldId id="258" r:id="rId3"/>
    <p:sldId id="259" r:id="rId4"/>
    <p:sldId id="260" r:id="rId5"/>
    <p:sldId id="262" r:id="rId6"/>
  </p:sldIdLst>
  <p:sldSz cx="9601200" cy="12801600" type="A3"/>
  <p:notesSz cx="6858000" cy="9144000"/>
  <p:embeddedFontLst>
    <p:embeddedFont>
      <p:font typeface="Heebo" pitchFamily="2" charset="-79"/>
      <p:regular r:id="rId8"/>
      <p:bold r:id="rId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4E4"/>
    <a:srgbClr val="EBEBEB"/>
    <a:srgbClr val="F6F6F6"/>
    <a:srgbClr val="CCC39C"/>
    <a:srgbClr val="F02954"/>
    <a:srgbClr val="F7F7EB"/>
    <a:srgbClr val="BCDCDA"/>
    <a:srgbClr val="C4A27B"/>
    <a:srgbClr val="A87949"/>
    <a:srgbClr val="9B67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8359" autoAdjust="0"/>
    <p:restoredTop sz="93992" autoAdjust="0"/>
  </p:normalViewPr>
  <p:slideViewPr>
    <p:cSldViewPr snapToGrid="0">
      <p:cViewPr varScale="1">
        <p:scale>
          <a:sx n="56" d="100"/>
          <a:sy n="56" d="100"/>
        </p:scale>
        <p:origin x="3462" y="8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Planilha1!$B$1</c:f>
              <c:strCache>
                <c:ptCount val="1"/>
                <c:pt idx="0">
                  <c:v>Série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Heebo" pitchFamily="2" charset="-79"/>
                    <a:ea typeface="+mn-ea"/>
                    <a:cs typeface="Heebo" pitchFamily="2" charset="-79"/>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Planilha1!$A$2:$A$5</c:f>
              <c:strCache>
                <c:ptCount val="4"/>
                <c:pt idx="0">
                  <c:v>Categoria 1</c:v>
                </c:pt>
                <c:pt idx="1">
                  <c:v>Categoria 2</c:v>
                </c:pt>
                <c:pt idx="2">
                  <c:v>Categoria 3</c:v>
                </c:pt>
                <c:pt idx="3">
                  <c:v>Categoria 4</c:v>
                </c:pt>
              </c:strCache>
            </c:strRef>
          </c:cat>
          <c:val>
            <c:numRef>
              <c:f>Planilha1!$B$2:$B$5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215-4EA6-B9BA-D93CB318C5F0}"/>
            </c:ext>
          </c:extLst>
        </c:ser>
        <c:ser>
          <c:idx val="1"/>
          <c:order val="1"/>
          <c:tx>
            <c:strRef>
              <c:f>Planilha1!$C$1</c:f>
              <c:strCache>
                <c:ptCount val="1"/>
                <c:pt idx="0">
                  <c:v>Série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Heebo" pitchFamily="2" charset="-79"/>
                    <a:ea typeface="+mn-ea"/>
                    <a:cs typeface="Heebo" pitchFamily="2" charset="-79"/>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Planilha1!$A$2:$A$5</c:f>
              <c:strCache>
                <c:ptCount val="4"/>
                <c:pt idx="0">
                  <c:v>Categoria 1</c:v>
                </c:pt>
                <c:pt idx="1">
                  <c:v>Categoria 2</c:v>
                </c:pt>
                <c:pt idx="2">
                  <c:v>Categoria 3</c:v>
                </c:pt>
                <c:pt idx="3">
                  <c:v>Categoria 4</c:v>
                </c:pt>
              </c:strCache>
            </c:strRef>
          </c:cat>
          <c:val>
            <c:numRef>
              <c:f>Planilha1!$C$2:$C$5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215-4EA6-B9BA-D93CB318C5F0}"/>
            </c:ext>
          </c:extLst>
        </c:ser>
        <c:ser>
          <c:idx val="2"/>
          <c:order val="2"/>
          <c:tx>
            <c:strRef>
              <c:f>Planilha1!$D$1</c:f>
              <c:strCache>
                <c:ptCount val="1"/>
                <c:pt idx="0">
                  <c:v>Série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Heebo" pitchFamily="2" charset="-79"/>
                    <a:ea typeface="+mn-ea"/>
                    <a:cs typeface="Heebo" pitchFamily="2" charset="-79"/>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Planilha1!$A$2:$A$5</c:f>
              <c:strCache>
                <c:ptCount val="4"/>
                <c:pt idx="0">
                  <c:v>Categoria 1</c:v>
                </c:pt>
                <c:pt idx="1">
                  <c:v>Categoria 2</c:v>
                </c:pt>
                <c:pt idx="2">
                  <c:v>Categoria 3</c:v>
                </c:pt>
                <c:pt idx="3">
                  <c:v>Categoria 4</c:v>
                </c:pt>
              </c:strCache>
            </c:strRef>
          </c:cat>
          <c:val>
            <c:numRef>
              <c:f>Planilha1!$D$2:$D$5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215-4EA6-B9BA-D93CB318C5F0}"/>
            </c:ext>
          </c:extLst>
        </c:ser>
        <c:ser>
          <c:idx val="3"/>
          <c:order val="3"/>
          <c:tx>
            <c:strRef>
              <c:f>Planilha1!$E$1</c:f>
              <c:strCache>
                <c:ptCount val="1"/>
                <c:pt idx="0">
                  <c:v>Série 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Heebo" pitchFamily="2" charset="-79"/>
                    <a:ea typeface="+mn-ea"/>
                    <a:cs typeface="Heebo" pitchFamily="2" charset="-79"/>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Planilha1!$A$2:$A$5</c:f>
              <c:strCache>
                <c:ptCount val="4"/>
                <c:pt idx="0">
                  <c:v>Categoria 1</c:v>
                </c:pt>
                <c:pt idx="1">
                  <c:v>Categoria 2</c:v>
                </c:pt>
                <c:pt idx="2">
                  <c:v>Categoria 3</c:v>
                </c:pt>
                <c:pt idx="3">
                  <c:v>Categoria 4</c:v>
                </c:pt>
              </c:strCache>
            </c:strRef>
          </c:cat>
          <c:val>
            <c:numRef>
              <c:f>Planilha1!$E$2:$E$5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3-6215-4EA6-B9BA-D93CB318C5F0}"/>
            </c:ext>
          </c:extLst>
        </c:ser>
        <c:dLbls>
          <c:showLegendKey val="0"/>
          <c:showVal val="0"/>
          <c:showCatName val="0"/>
          <c:showSerName val="0"/>
          <c:showPercent val="0"/>
          <c:showBubbleSize val="0"/>
        </c:dLbls>
        <c:gapWidth val="150"/>
        <c:overlap val="100"/>
        <c:axId val="1996561760"/>
        <c:axId val="1996558848"/>
      </c:barChart>
      <c:catAx>
        <c:axId val="1996561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Heebo" pitchFamily="2" charset="-79"/>
                <a:ea typeface="+mn-ea"/>
                <a:cs typeface="Heebo" pitchFamily="2" charset="-79"/>
              </a:defRPr>
            </a:pPr>
            <a:endParaRPr lang="pt-BR"/>
          </a:p>
        </c:txPr>
        <c:crossAx val="1996558848"/>
        <c:crosses val="autoZero"/>
        <c:auto val="1"/>
        <c:lblAlgn val="ctr"/>
        <c:lblOffset val="100"/>
        <c:noMultiLvlLbl val="0"/>
      </c:catAx>
      <c:valAx>
        <c:axId val="1996558848"/>
        <c:scaling>
          <c:orientation val="minMax"/>
        </c:scaling>
        <c:delete val="1"/>
        <c:axPos val="l"/>
        <c:numFmt formatCode="General" sourceLinked="1"/>
        <c:majorTickMark val="none"/>
        <c:minorTickMark val="none"/>
        <c:tickLblPos val="nextTo"/>
        <c:crossAx val="19965617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Heebo" pitchFamily="2" charset="-79"/>
          <a:cs typeface="Heebo" pitchFamily="2" charset="-79"/>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D8F58D-E12E-4D95-BEAD-E6A231CCD75C}" type="datetimeFigureOut">
              <a:rPr lang="pt-BR" smtClean="0"/>
              <a:t>02/01/2025</a:t>
            </a:fld>
            <a:endParaRPr lang="pt-BR"/>
          </a:p>
        </p:txBody>
      </p:sp>
      <p:sp>
        <p:nvSpPr>
          <p:cNvPr id="4" name="Espaço Reservado para Imagem de Slide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02AF1C-FC46-4BD9-A41D-263B937F3395}" type="slidenum">
              <a:rPr lang="pt-BR" smtClean="0"/>
              <a:t>‹nº›</a:t>
            </a:fld>
            <a:endParaRPr lang="pt-BR"/>
          </a:p>
        </p:txBody>
      </p:sp>
    </p:spTree>
    <p:extLst>
      <p:ext uri="{BB962C8B-B14F-4D97-AF65-F5344CB8AC3E}">
        <p14:creationId xmlns:p14="http://schemas.microsoft.com/office/powerpoint/2010/main" val="183981925"/>
      </p:ext>
    </p:extLst>
  </p:cSld>
  <p:clrMap bg1="lt1" tx1="dk1" bg2="lt2" tx2="dk2" accent1="accent1" accent2="accent2" accent3="accent3" accent4="accent4" accent5="accent5" accent6="accent6" hlink="hlink" folHlink="folHlink"/>
  <p:notesStyle>
    <a:lvl1pPr marL="0" algn="l" defTabSz="1052749" rtl="0" eaLnBrk="1" latinLnBrk="0" hangingPunct="1">
      <a:defRPr sz="1382" kern="1200">
        <a:solidFill>
          <a:schemeClr val="tx1"/>
        </a:solidFill>
        <a:latin typeface="+mn-lt"/>
        <a:ea typeface="+mn-ea"/>
        <a:cs typeface="+mn-cs"/>
      </a:defRPr>
    </a:lvl1pPr>
    <a:lvl2pPr marL="526374" algn="l" defTabSz="1052749" rtl="0" eaLnBrk="1" latinLnBrk="0" hangingPunct="1">
      <a:defRPr sz="1382" kern="1200">
        <a:solidFill>
          <a:schemeClr val="tx1"/>
        </a:solidFill>
        <a:latin typeface="+mn-lt"/>
        <a:ea typeface="+mn-ea"/>
        <a:cs typeface="+mn-cs"/>
      </a:defRPr>
    </a:lvl2pPr>
    <a:lvl3pPr marL="1052749" algn="l" defTabSz="1052749" rtl="0" eaLnBrk="1" latinLnBrk="0" hangingPunct="1">
      <a:defRPr sz="1382" kern="1200">
        <a:solidFill>
          <a:schemeClr val="tx1"/>
        </a:solidFill>
        <a:latin typeface="+mn-lt"/>
        <a:ea typeface="+mn-ea"/>
        <a:cs typeface="+mn-cs"/>
      </a:defRPr>
    </a:lvl3pPr>
    <a:lvl4pPr marL="1579123" algn="l" defTabSz="1052749" rtl="0" eaLnBrk="1" latinLnBrk="0" hangingPunct="1">
      <a:defRPr sz="1382" kern="1200">
        <a:solidFill>
          <a:schemeClr val="tx1"/>
        </a:solidFill>
        <a:latin typeface="+mn-lt"/>
        <a:ea typeface="+mn-ea"/>
        <a:cs typeface="+mn-cs"/>
      </a:defRPr>
    </a:lvl4pPr>
    <a:lvl5pPr marL="2105497" algn="l" defTabSz="1052749" rtl="0" eaLnBrk="1" latinLnBrk="0" hangingPunct="1">
      <a:defRPr sz="1382" kern="1200">
        <a:solidFill>
          <a:schemeClr val="tx1"/>
        </a:solidFill>
        <a:latin typeface="+mn-lt"/>
        <a:ea typeface="+mn-ea"/>
        <a:cs typeface="+mn-cs"/>
      </a:defRPr>
    </a:lvl5pPr>
    <a:lvl6pPr marL="2631872" algn="l" defTabSz="1052749" rtl="0" eaLnBrk="1" latinLnBrk="0" hangingPunct="1">
      <a:defRPr sz="1382" kern="1200">
        <a:solidFill>
          <a:schemeClr val="tx1"/>
        </a:solidFill>
        <a:latin typeface="+mn-lt"/>
        <a:ea typeface="+mn-ea"/>
        <a:cs typeface="+mn-cs"/>
      </a:defRPr>
    </a:lvl6pPr>
    <a:lvl7pPr marL="3158246" algn="l" defTabSz="1052749" rtl="0" eaLnBrk="1" latinLnBrk="0" hangingPunct="1">
      <a:defRPr sz="1382" kern="1200">
        <a:solidFill>
          <a:schemeClr val="tx1"/>
        </a:solidFill>
        <a:latin typeface="+mn-lt"/>
        <a:ea typeface="+mn-ea"/>
        <a:cs typeface="+mn-cs"/>
      </a:defRPr>
    </a:lvl7pPr>
    <a:lvl8pPr marL="3684621" algn="l" defTabSz="1052749" rtl="0" eaLnBrk="1" latinLnBrk="0" hangingPunct="1">
      <a:defRPr sz="1382" kern="1200">
        <a:solidFill>
          <a:schemeClr val="tx1"/>
        </a:solidFill>
        <a:latin typeface="+mn-lt"/>
        <a:ea typeface="+mn-ea"/>
        <a:cs typeface="+mn-cs"/>
      </a:defRPr>
    </a:lvl8pPr>
    <a:lvl9pPr marL="4210995" algn="l" defTabSz="1052749" rtl="0" eaLnBrk="1" latinLnBrk="0" hangingPunct="1">
      <a:defRPr sz="1382"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70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6103416"/>
      </p:ext>
    </p:extLst>
  </p:cSld>
  <p:clrMap bg1="lt1" tx1="dk1" bg2="lt2" tx2="dk2" accent1="accent1" accent2="accent2" accent3="accent3" accent4="accent4" accent5="accent5" accent6="accent6" hlink="hlink" folHlink="folHlink"/>
  <p:sldLayoutIdLst>
    <p:sldLayoutId id="2147483724"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svg"/><Relationship Id="rId7"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2.svg"/><Relationship Id="rId10"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48DA25A-0A80-A767-FFA7-3318164CBCAA}"/>
              </a:ext>
            </a:extLst>
          </p:cNvPr>
          <p:cNvSpPr txBox="1"/>
          <p:nvPr/>
        </p:nvSpPr>
        <p:spPr>
          <a:xfrm>
            <a:off x="887138" y="2528789"/>
            <a:ext cx="1596912" cy="523220"/>
          </a:xfrm>
          <a:prstGeom prst="rect">
            <a:avLst/>
          </a:prstGeom>
          <a:noFill/>
        </p:spPr>
        <p:txBody>
          <a:bodyPr wrap="none" rtlCol="0">
            <a:spAutoFit/>
          </a:bodyPr>
          <a:lstStyle/>
          <a:p>
            <a:r>
              <a:rPr lang="pt-BR" sz="2800" b="1" dirty="0">
                <a:solidFill>
                  <a:schemeClr val="accent1"/>
                </a:solidFill>
                <a:latin typeface="Heebo" pitchFamily="2" charset="-79"/>
                <a:cs typeface="Heebo" pitchFamily="2" charset="-79"/>
              </a:rPr>
              <a:t>Tópico 1</a:t>
            </a:r>
          </a:p>
        </p:txBody>
      </p:sp>
      <p:sp>
        <p:nvSpPr>
          <p:cNvPr id="4" name="CaixaDeTexto 3">
            <a:extLst>
              <a:ext uri="{FF2B5EF4-FFF2-40B4-BE49-F238E27FC236}">
                <a16:creationId xmlns:a16="http://schemas.microsoft.com/office/drawing/2014/main" id="{2DBBF9C6-CDD8-1472-2BEC-E6AC05559D34}"/>
              </a:ext>
            </a:extLst>
          </p:cNvPr>
          <p:cNvSpPr txBox="1"/>
          <p:nvPr/>
        </p:nvSpPr>
        <p:spPr>
          <a:xfrm>
            <a:off x="887138" y="654096"/>
            <a:ext cx="5349016" cy="1323439"/>
          </a:xfrm>
          <a:prstGeom prst="rect">
            <a:avLst/>
          </a:prstGeom>
          <a:noFill/>
        </p:spPr>
        <p:txBody>
          <a:bodyPr wrap="square" rtlCol="0">
            <a:spAutoFit/>
          </a:bodyPr>
          <a:lstStyle/>
          <a:p>
            <a:r>
              <a:rPr lang="pt-BR" sz="4000" b="1" dirty="0">
                <a:solidFill>
                  <a:schemeClr val="accent2"/>
                </a:solidFill>
                <a:latin typeface="Heebo" pitchFamily="2" charset="-79"/>
                <a:cs typeface="Heebo" pitchFamily="2" charset="-79"/>
              </a:rPr>
              <a:t>Título do infográfico está escrito aqui</a:t>
            </a:r>
          </a:p>
        </p:txBody>
      </p:sp>
      <p:cxnSp>
        <p:nvCxnSpPr>
          <p:cNvPr id="7" name="Conector reto 6">
            <a:extLst>
              <a:ext uri="{FF2B5EF4-FFF2-40B4-BE49-F238E27FC236}">
                <a16:creationId xmlns:a16="http://schemas.microsoft.com/office/drawing/2014/main" id="{991B0FC6-A0F1-58F7-3166-0466984CCC08}"/>
              </a:ext>
            </a:extLst>
          </p:cNvPr>
          <p:cNvCxnSpPr>
            <a:cxnSpLocks/>
          </p:cNvCxnSpPr>
          <p:nvPr/>
        </p:nvCxnSpPr>
        <p:spPr>
          <a:xfrm>
            <a:off x="887138" y="2312083"/>
            <a:ext cx="782692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E1E4A976-E763-4ACB-1481-34977195E57F}"/>
              </a:ext>
            </a:extLst>
          </p:cNvPr>
          <p:cNvCxnSpPr>
            <a:cxnSpLocks/>
          </p:cNvCxnSpPr>
          <p:nvPr/>
        </p:nvCxnSpPr>
        <p:spPr>
          <a:xfrm>
            <a:off x="887138" y="4818216"/>
            <a:ext cx="782692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Conector reto 8">
            <a:extLst>
              <a:ext uri="{FF2B5EF4-FFF2-40B4-BE49-F238E27FC236}">
                <a16:creationId xmlns:a16="http://schemas.microsoft.com/office/drawing/2014/main" id="{F6916D1D-6EE6-60B5-C616-5E52B9D35E1B}"/>
              </a:ext>
            </a:extLst>
          </p:cNvPr>
          <p:cNvCxnSpPr>
            <a:cxnSpLocks/>
          </p:cNvCxnSpPr>
          <p:nvPr/>
        </p:nvCxnSpPr>
        <p:spPr>
          <a:xfrm>
            <a:off x="887138" y="8103282"/>
            <a:ext cx="782692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709B8C94-DADB-B406-BC24-35F90351BAB9}"/>
              </a:ext>
            </a:extLst>
          </p:cNvPr>
          <p:cNvCxnSpPr>
            <a:cxnSpLocks/>
          </p:cNvCxnSpPr>
          <p:nvPr/>
        </p:nvCxnSpPr>
        <p:spPr>
          <a:xfrm>
            <a:off x="887138" y="11034866"/>
            <a:ext cx="782692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Gráfico 12">
            <a:extLst>
              <a:ext uri="{FF2B5EF4-FFF2-40B4-BE49-F238E27FC236}">
                <a16:creationId xmlns:a16="http://schemas.microsoft.com/office/drawing/2014/main" id="{23551B66-B2D3-8A26-A6B7-F8F08D1E8C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1069" y="11526244"/>
            <a:ext cx="1832005" cy="472314"/>
          </a:xfrm>
          <a:prstGeom prst="rect">
            <a:avLst/>
          </a:prstGeom>
        </p:spPr>
      </p:pic>
      <p:sp>
        <p:nvSpPr>
          <p:cNvPr id="14" name="CaixaDeTexto 13">
            <a:extLst>
              <a:ext uri="{FF2B5EF4-FFF2-40B4-BE49-F238E27FC236}">
                <a16:creationId xmlns:a16="http://schemas.microsoft.com/office/drawing/2014/main" id="{119AE473-6CC1-A18A-488D-ADAF63A16BC0}"/>
              </a:ext>
            </a:extLst>
          </p:cNvPr>
          <p:cNvSpPr txBox="1"/>
          <p:nvPr/>
        </p:nvSpPr>
        <p:spPr>
          <a:xfrm>
            <a:off x="4888567" y="2528789"/>
            <a:ext cx="1596912" cy="523220"/>
          </a:xfrm>
          <a:prstGeom prst="rect">
            <a:avLst/>
          </a:prstGeom>
          <a:noFill/>
        </p:spPr>
        <p:txBody>
          <a:bodyPr wrap="none" rtlCol="0">
            <a:spAutoFit/>
          </a:bodyPr>
          <a:lstStyle/>
          <a:p>
            <a:r>
              <a:rPr lang="pt-BR" sz="2800" b="1" dirty="0">
                <a:solidFill>
                  <a:schemeClr val="accent1"/>
                </a:solidFill>
                <a:latin typeface="Heebo" pitchFamily="2" charset="-79"/>
                <a:cs typeface="Heebo" pitchFamily="2" charset="-79"/>
              </a:rPr>
              <a:t>Tópico 2</a:t>
            </a:r>
          </a:p>
        </p:txBody>
      </p:sp>
      <p:sp>
        <p:nvSpPr>
          <p:cNvPr id="17" name="CaixaDeTexto 16">
            <a:extLst>
              <a:ext uri="{FF2B5EF4-FFF2-40B4-BE49-F238E27FC236}">
                <a16:creationId xmlns:a16="http://schemas.microsoft.com/office/drawing/2014/main" id="{EC580439-7A0A-E235-1678-49C5C99EE3C0}"/>
              </a:ext>
            </a:extLst>
          </p:cNvPr>
          <p:cNvSpPr txBox="1"/>
          <p:nvPr/>
        </p:nvSpPr>
        <p:spPr>
          <a:xfrm>
            <a:off x="907080" y="2981708"/>
            <a:ext cx="3337115" cy="523220"/>
          </a:xfrm>
          <a:prstGeom prst="rect">
            <a:avLst/>
          </a:prstGeom>
          <a:noFill/>
        </p:spPr>
        <p:txBody>
          <a:bodyPr wrap="square" rtlCol="0">
            <a:spAutoFit/>
          </a:bodyPr>
          <a:lstStyle/>
          <a:p>
            <a:r>
              <a:rPr lang="pt-BR" sz="1400" dirty="0">
                <a:latin typeface="Heebo" pitchFamily="2" charset="-79"/>
                <a:cs typeface="Heebo" pitchFamily="2" charset="-79"/>
              </a:rPr>
              <a:t>texto escrito aqui texto escrito aqui texto escrito aqui texto escrito aqui</a:t>
            </a:r>
          </a:p>
        </p:txBody>
      </p:sp>
      <p:sp>
        <p:nvSpPr>
          <p:cNvPr id="19" name="CaixaDeTexto 18">
            <a:extLst>
              <a:ext uri="{FF2B5EF4-FFF2-40B4-BE49-F238E27FC236}">
                <a16:creationId xmlns:a16="http://schemas.microsoft.com/office/drawing/2014/main" id="{F08174B3-805B-69E1-1A47-52E60B8C596E}"/>
              </a:ext>
            </a:extLst>
          </p:cNvPr>
          <p:cNvSpPr txBox="1"/>
          <p:nvPr/>
        </p:nvSpPr>
        <p:spPr>
          <a:xfrm>
            <a:off x="4888567" y="2981708"/>
            <a:ext cx="3337115" cy="523220"/>
          </a:xfrm>
          <a:prstGeom prst="rect">
            <a:avLst/>
          </a:prstGeom>
          <a:noFill/>
        </p:spPr>
        <p:txBody>
          <a:bodyPr wrap="square" rtlCol="0">
            <a:spAutoFit/>
          </a:bodyPr>
          <a:lstStyle/>
          <a:p>
            <a:r>
              <a:rPr lang="pt-BR" sz="1400" dirty="0">
                <a:latin typeface="Heebo" pitchFamily="2" charset="-79"/>
                <a:cs typeface="Heebo" pitchFamily="2" charset="-79"/>
              </a:rPr>
              <a:t>texto escrito aqui texto escrito aqui texto escrito aqui texto escrito aqui</a:t>
            </a:r>
          </a:p>
        </p:txBody>
      </p:sp>
      <p:pic>
        <p:nvPicPr>
          <p:cNvPr id="21" name="Gráfico 20" descr="Água com preenchimento sólido">
            <a:extLst>
              <a:ext uri="{FF2B5EF4-FFF2-40B4-BE49-F238E27FC236}">
                <a16:creationId xmlns:a16="http://schemas.microsoft.com/office/drawing/2014/main" id="{B389EE59-533C-1A79-DF48-38D9E8AEC8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8572" y="3540045"/>
            <a:ext cx="484720" cy="484720"/>
          </a:xfrm>
          <a:prstGeom prst="rect">
            <a:avLst/>
          </a:prstGeom>
        </p:spPr>
      </p:pic>
      <p:pic>
        <p:nvPicPr>
          <p:cNvPr id="22" name="Gráfico 21" descr="Água com preenchimento sólido">
            <a:extLst>
              <a:ext uri="{FF2B5EF4-FFF2-40B4-BE49-F238E27FC236}">
                <a16:creationId xmlns:a16="http://schemas.microsoft.com/office/drawing/2014/main" id="{B7DE84C0-95FA-DF2E-BAA4-A65709E5AA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2820" y="3540045"/>
            <a:ext cx="484720" cy="484720"/>
          </a:xfrm>
          <a:prstGeom prst="rect">
            <a:avLst/>
          </a:prstGeom>
        </p:spPr>
      </p:pic>
      <p:pic>
        <p:nvPicPr>
          <p:cNvPr id="23" name="Gráfico 22" descr="Água com preenchimento sólido">
            <a:extLst>
              <a:ext uri="{FF2B5EF4-FFF2-40B4-BE49-F238E27FC236}">
                <a16:creationId xmlns:a16="http://schemas.microsoft.com/office/drawing/2014/main" id="{B9970AA6-0ACE-C711-2933-7C2B96B7BD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7069" y="3540045"/>
            <a:ext cx="484720" cy="484720"/>
          </a:xfrm>
          <a:prstGeom prst="rect">
            <a:avLst/>
          </a:prstGeom>
        </p:spPr>
      </p:pic>
      <p:pic>
        <p:nvPicPr>
          <p:cNvPr id="24" name="Gráfico 23" descr="Água com preenchimento sólido">
            <a:extLst>
              <a:ext uri="{FF2B5EF4-FFF2-40B4-BE49-F238E27FC236}">
                <a16:creationId xmlns:a16="http://schemas.microsoft.com/office/drawing/2014/main" id="{CEEAA173-8C9A-102C-EA58-8E45DEDDC9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1317" y="3540045"/>
            <a:ext cx="484720" cy="484720"/>
          </a:xfrm>
          <a:prstGeom prst="rect">
            <a:avLst/>
          </a:prstGeom>
        </p:spPr>
      </p:pic>
      <p:pic>
        <p:nvPicPr>
          <p:cNvPr id="25" name="Gráfico 24" descr="Água com preenchimento sólido">
            <a:extLst>
              <a:ext uri="{FF2B5EF4-FFF2-40B4-BE49-F238E27FC236}">
                <a16:creationId xmlns:a16="http://schemas.microsoft.com/office/drawing/2014/main" id="{13933C67-BC77-FBC5-A91E-2DB18E3E6B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45566" y="3540045"/>
            <a:ext cx="484720" cy="484720"/>
          </a:xfrm>
          <a:prstGeom prst="rect">
            <a:avLst/>
          </a:prstGeom>
        </p:spPr>
      </p:pic>
      <p:pic>
        <p:nvPicPr>
          <p:cNvPr id="29" name="Gráfico 28" descr="Água com preenchimento sólido">
            <a:extLst>
              <a:ext uri="{FF2B5EF4-FFF2-40B4-BE49-F238E27FC236}">
                <a16:creationId xmlns:a16="http://schemas.microsoft.com/office/drawing/2014/main" id="{A484A920-D3DD-3931-6424-516F7E0D9F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8572" y="4033530"/>
            <a:ext cx="484720" cy="484720"/>
          </a:xfrm>
          <a:prstGeom prst="rect">
            <a:avLst/>
          </a:prstGeom>
        </p:spPr>
      </p:pic>
      <p:pic>
        <p:nvPicPr>
          <p:cNvPr id="30" name="Gráfico 29" descr="Água com preenchimento sólido">
            <a:extLst>
              <a:ext uri="{FF2B5EF4-FFF2-40B4-BE49-F238E27FC236}">
                <a16:creationId xmlns:a16="http://schemas.microsoft.com/office/drawing/2014/main" id="{0700FE83-3A03-9C3C-5633-CBA94356FB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2820" y="4033530"/>
            <a:ext cx="484720" cy="484720"/>
          </a:xfrm>
          <a:prstGeom prst="rect">
            <a:avLst/>
          </a:prstGeom>
        </p:spPr>
      </p:pic>
      <p:pic>
        <p:nvPicPr>
          <p:cNvPr id="31" name="Gráfico 30" descr="Água com preenchimento sólido">
            <a:extLst>
              <a:ext uri="{FF2B5EF4-FFF2-40B4-BE49-F238E27FC236}">
                <a16:creationId xmlns:a16="http://schemas.microsoft.com/office/drawing/2014/main" id="{8361854F-ADBF-9C36-6E4D-AAA045DF2F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17069" y="4033530"/>
            <a:ext cx="484720" cy="484720"/>
          </a:xfrm>
          <a:prstGeom prst="rect">
            <a:avLst/>
          </a:prstGeom>
        </p:spPr>
      </p:pic>
      <p:pic>
        <p:nvPicPr>
          <p:cNvPr id="32" name="Gráfico 31" descr="Água com preenchimento sólido">
            <a:extLst>
              <a:ext uri="{FF2B5EF4-FFF2-40B4-BE49-F238E27FC236}">
                <a16:creationId xmlns:a16="http://schemas.microsoft.com/office/drawing/2014/main" id="{71A6FC0E-5D43-567D-8AD2-D6C70B863C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81317" y="4033530"/>
            <a:ext cx="484720" cy="484720"/>
          </a:xfrm>
          <a:prstGeom prst="rect">
            <a:avLst/>
          </a:prstGeom>
        </p:spPr>
      </p:pic>
      <p:pic>
        <p:nvPicPr>
          <p:cNvPr id="33" name="Gráfico 32" descr="Água com preenchimento sólido">
            <a:extLst>
              <a:ext uri="{FF2B5EF4-FFF2-40B4-BE49-F238E27FC236}">
                <a16:creationId xmlns:a16="http://schemas.microsoft.com/office/drawing/2014/main" id="{5BE6FB35-FEA6-28EF-0B36-F5AEDC1BBF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5566" y="4033530"/>
            <a:ext cx="484720" cy="484720"/>
          </a:xfrm>
          <a:prstGeom prst="rect">
            <a:avLst/>
          </a:prstGeom>
        </p:spPr>
      </p:pic>
      <p:sp>
        <p:nvSpPr>
          <p:cNvPr id="34" name="CaixaDeTexto 33">
            <a:extLst>
              <a:ext uri="{FF2B5EF4-FFF2-40B4-BE49-F238E27FC236}">
                <a16:creationId xmlns:a16="http://schemas.microsoft.com/office/drawing/2014/main" id="{8F3EE4D8-A024-E539-FCDC-850458F22343}"/>
              </a:ext>
            </a:extLst>
          </p:cNvPr>
          <p:cNvSpPr txBox="1"/>
          <p:nvPr/>
        </p:nvSpPr>
        <p:spPr>
          <a:xfrm>
            <a:off x="2773996" y="3704446"/>
            <a:ext cx="1152880" cy="707886"/>
          </a:xfrm>
          <a:prstGeom prst="rect">
            <a:avLst/>
          </a:prstGeom>
          <a:noFill/>
        </p:spPr>
        <p:txBody>
          <a:bodyPr wrap="none" rtlCol="0">
            <a:spAutoFit/>
          </a:bodyPr>
          <a:lstStyle/>
          <a:p>
            <a:r>
              <a:rPr lang="pt-BR" sz="4000" b="1" dirty="0">
                <a:solidFill>
                  <a:schemeClr val="accent1"/>
                </a:solidFill>
                <a:latin typeface="Heebo" pitchFamily="2" charset="-79"/>
                <a:cs typeface="Heebo" pitchFamily="2" charset="-79"/>
              </a:rPr>
              <a:t>70%</a:t>
            </a:r>
          </a:p>
        </p:txBody>
      </p:sp>
      <p:sp>
        <p:nvSpPr>
          <p:cNvPr id="35" name="Retângulo 34">
            <a:extLst>
              <a:ext uri="{FF2B5EF4-FFF2-40B4-BE49-F238E27FC236}">
                <a16:creationId xmlns:a16="http://schemas.microsoft.com/office/drawing/2014/main" id="{8F8CD395-595F-7E4C-83FB-3FF8AEAB0F6E}"/>
              </a:ext>
            </a:extLst>
          </p:cNvPr>
          <p:cNvSpPr/>
          <p:nvPr/>
        </p:nvSpPr>
        <p:spPr>
          <a:xfrm>
            <a:off x="5000109" y="3621314"/>
            <a:ext cx="3712519" cy="8708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6F6F6"/>
              </a:solidFill>
            </a:endParaRPr>
          </a:p>
        </p:txBody>
      </p:sp>
      <p:sp>
        <p:nvSpPr>
          <p:cNvPr id="36" name="CaixaDeTexto 35">
            <a:extLst>
              <a:ext uri="{FF2B5EF4-FFF2-40B4-BE49-F238E27FC236}">
                <a16:creationId xmlns:a16="http://schemas.microsoft.com/office/drawing/2014/main" id="{3E1D4C6D-4927-CA44-A0B9-9EA098D77FA3}"/>
              </a:ext>
            </a:extLst>
          </p:cNvPr>
          <p:cNvSpPr txBox="1"/>
          <p:nvPr/>
        </p:nvSpPr>
        <p:spPr>
          <a:xfrm>
            <a:off x="5110796" y="3747989"/>
            <a:ext cx="2236510" cy="707886"/>
          </a:xfrm>
          <a:prstGeom prst="rect">
            <a:avLst/>
          </a:prstGeom>
          <a:noFill/>
        </p:spPr>
        <p:txBody>
          <a:bodyPr wrap="none" rtlCol="0">
            <a:spAutoFit/>
          </a:bodyPr>
          <a:lstStyle/>
          <a:p>
            <a:r>
              <a:rPr lang="pt-BR" sz="4000" b="1" dirty="0">
                <a:solidFill>
                  <a:srgbClr val="F6F6F6"/>
                </a:solidFill>
                <a:latin typeface="Heebo" pitchFamily="2" charset="-79"/>
                <a:cs typeface="Heebo" pitchFamily="2" charset="-79"/>
              </a:rPr>
              <a:t>R$1,8 mi</a:t>
            </a:r>
          </a:p>
        </p:txBody>
      </p:sp>
      <p:sp>
        <p:nvSpPr>
          <p:cNvPr id="37" name="CaixaDeTexto 36">
            <a:extLst>
              <a:ext uri="{FF2B5EF4-FFF2-40B4-BE49-F238E27FC236}">
                <a16:creationId xmlns:a16="http://schemas.microsoft.com/office/drawing/2014/main" id="{223E6E29-EFF3-1101-FB28-E5F1BD16E60E}"/>
              </a:ext>
            </a:extLst>
          </p:cNvPr>
          <p:cNvSpPr txBox="1"/>
          <p:nvPr/>
        </p:nvSpPr>
        <p:spPr>
          <a:xfrm>
            <a:off x="7229881" y="3965704"/>
            <a:ext cx="1351652" cy="400110"/>
          </a:xfrm>
          <a:prstGeom prst="rect">
            <a:avLst/>
          </a:prstGeom>
          <a:noFill/>
        </p:spPr>
        <p:txBody>
          <a:bodyPr wrap="none" rtlCol="0">
            <a:spAutoFit/>
          </a:bodyPr>
          <a:lstStyle/>
          <a:p>
            <a:r>
              <a:rPr lang="pt-BR" sz="2000" dirty="0">
                <a:solidFill>
                  <a:srgbClr val="F6F6F6"/>
                </a:solidFill>
                <a:latin typeface="Heebo" pitchFamily="2" charset="-79"/>
                <a:cs typeface="Heebo" pitchFamily="2" charset="-79"/>
              </a:rPr>
              <a:t>investidos</a:t>
            </a:r>
          </a:p>
        </p:txBody>
      </p:sp>
      <p:sp>
        <p:nvSpPr>
          <p:cNvPr id="38" name="Retângulo 37">
            <a:extLst>
              <a:ext uri="{FF2B5EF4-FFF2-40B4-BE49-F238E27FC236}">
                <a16:creationId xmlns:a16="http://schemas.microsoft.com/office/drawing/2014/main" id="{75ED070A-D372-0703-C366-F858D22D66EC}"/>
              </a:ext>
            </a:extLst>
          </p:cNvPr>
          <p:cNvSpPr/>
          <p:nvPr/>
        </p:nvSpPr>
        <p:spPr>
          <a:xfrm>
            <a:off x="974026" y="6341157"/>
            <a:ext cx="2843231" cy="138236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41" name="Gráfico 40">
            <a:extLst>
              <a:ext uri="{FF2B5EF4-FFF2-40B4-BE49-F238E27FC236}">
                <a16:creationId xmlns:a16="http://schemas.microsoft.com/office/drawing/2014/main" id="{2B2BAB16-00B1-A1C4-F5ED-A5FEAD0EC0A3}"/>
              </a:ext>
            </a:extLst>
          </p:cNvPr>
          <p:cNvGraphicFramePr/>
          <p:nvPr>
            <p:extLst>
              <p:ext uri="{D42A27DB-BD31-4B8C-83A1-F6EECF244321}">
                <p14:modId xmlns:p14="http://schemas.microsoft.com/office/powerpoint/2010/main" val="1576044713"/>
              </p:ext>
            </p:extLst>
          </p:nvPr>
        </p:nvGraphicFramePr>
        <p:xfrm>
          <a:off x="4178843" y="4836562"/>
          <a:ext cx="4693444" cy="3111402"/>
        </p:xfrm>
        <a:graphic>
          <a:graphicData uri="http://schemas.openxmlformats.org/drawingml/2006/chart">
            <c:chart xmlns:c="http://schemas.openxmlformats.org/drawingml/2006/chart" xmlns:r="http://schemas.openxmlformats.org/officeDocument/2006/relationships" r:id="rId8"/>
          </a:graphicData>
        </a:graphic>
      </p:graphicFrame>
      <p:sp>
        <p:nvSpPr>
          <p:cNvPr id="42" name="Retângulo 41">
            <a:extLst>
              <a:ext uri="{FF2B5EF4-FFF2-40B4-BE49-F238E27FC236}">
                <a16:creationId xmlns:a16="http://schemas.microsoft.com/office/drawing/2014/main" id="{F3E9DC51-68F1-1606-16AC-6883B78C849A}"/>
              </a:ext>
            </a:extLst>
          </p:cNvPr>
          <p:cNvSpPr/>
          <p:nvPr/>
        </p:nvSpPr>
        <p:spPr>
          <a:xfrm>
            <a:off x="1288344" y="6506577"/>
            <a:ext cx="214646" cy="2146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3B460B7A-A3B5-F14F-39E5-7246B4916F1E}"/>
              </a:ext>
            </a:extLst>
          </p:cNvPr>
          <p:cNvSpPr txBox="1"/>
          <p:nvPr/>
        </p:nvSpPr>
        <p:spPr>
          <a:xfrm>
            <a:off x="1526114" y="6500053"/>
            <a:ext cx="2233085" cy="261610"/>
          </a:xfrm>
          <a:prstGeom prst="rect">
            <a:avLst/>
          </a:prstGeom>
          <a:noFill/>
        </p:spPr>
        <p:txBody>
          <a:bodyPr wrap="square" rtlCol="0" anchor="ctr">
            <a:spAutoFit/>
          </a:bodyPr>
          <a:lstStyle/>
          <a:p>
            <a:r>
              <a:rPr lang="pt-BR" sz="1100" dirty="0">
                <a:latin typeface="Heebo" pitchFamily="2" charset="-79"/>
                <a:cs typeface="Heebo" pitchFamily="2" charset="-79"/>
              </a:rPr>
              <a:t>item da legenda escrito aqui</a:t>
            </a:r>
          </a:p>
        </p:txBody>
      </p:sp>
      <p:sp>
        <p:nvSpPr>
          <p:cNvPr id="47" name="Retângulo 46">
            <a:extLst>
              <a:ext uri="{FF2B5EF4-FFF2-40B4-BE49-F238E27FC236}">
                <a16:creationId xmlns:a16="http://schemas.microsoft.com/office/drawing/2014/main" id="{064FF3EE-AA94-EE2E-6FE2-A44151FEB0CA}"/>
              </a:ext>
            </a:extLst>
          </p:cNvPr>
          <p:cNvSpPr/>
          <p:nvPr/>
        </p:nvSpPr>
        <p:spPr>
          <a:xfrm>
            <a:off x="1288344" y="6781458"/>
            <a:ext cx="214646" cy="2146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CaixaDeTexto 47">
            <a:extLst>
              <a:ext uri="{FF2B5EF4-FFF2-40B4-BE49-F238E27FC236}">
                <a16:creationId xmlns:a16="http://schemas.microsoft.com/office/drawing/2014/main" id="{DB81364F-6116-8893-48A5-1583131C7AD4}"/>
              </a:ext>
            </a:extLst>
          </p:cNvPr>
          <p:cNvSpPr txBox="1"/>
          <p:nvPr/>
        </p:nvSpPr>
        <p:spPr>
          <a:xfrm>
            <a:off x="1526114" y="6774934"/>
            <a:ext cx="2233085" cy="261610"/>
          </a:xfrm>
          <a:prstGeom prst="rect">
            <a:avLst/>
          </a:prstGeom>
          <a:noFill/>
        </p:spPr>
        <p:txBody>
          <a:bodyPr wrap="square" rtlCol="0" anchor="ctr">
            <a:spAutoFit/>
          </a:bodyPr>
          <a:lstStyle/>
          <a:p>
            <a:r>
              <a:rPr lang="pt-BR" sz="1100" dirty="0">
                <a:latin typeface="Heebo" pitchFamily="2" charset="-79"/>
                <a:cs typeface="Heebo" pitchFamily="2" charset="-79"/>
              </a:rPr>
              <a:t>item da legenda escrito aqui</a:t>
            </a:r>
          </a:p>
        </p:txBody>
      </p:sp>
      <p:sp>
        <p:nvSpPr>
          <p:cNvPr id="50" name="Retângulo 49">
            <a:extLst>
              <a:ext uri="{FF2B5EF4-FFF2-40B4-BE49-F238E27FC236}">
                <a16:creationId xmlns:a16="http://schemas.microsoft.com/office/drawing/2014/main" id="{0E8636FC-FAD3-D4BE-D6D7-2B125FDEEFA5}"/>
              </a:ext>
            </a:extLst>
          </p:cNvPr>
          <p:cNvSpPr/>
          <p:nvPr/>
        </p:nvSpPr>
        <p:spPr>
          <a:xfrm>
            <a:off x="1288344" y="7056339"/>
            <a:ext cx="214646" cy="2146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CaixaDeTexto 50">
            <a:extLst>
              <a:ext uri="{FF2B5EF4-FFF2-40B4-BE49-F238E27FC236}">
                <a16:creationId xmlns:a16="http://schemas.microsoft.com/office/drawing/2014/main" id="{4E6E1DC3-F59C-2C27-7842-20FC317BA1B1}"/>
              </a:ext>
            </a:extLst>
          </p:cNvPr>
          <p:cNvSpPr txBox="1"/>
          <p:nvPr/>
        </p:nvSpPr>
        <p:spPr>
          <a:xfrm>
            <a:off x="1526114" y="7049815"/>
            <a:ext cx="2233085" cy="261610"/>
          </a:xfrm>
          <a:prstGeom prst="rect">
            <a:avLst/>
          </a:prstGeom>
          <a:noFill/>
        </p:spPr>
        <p:txBody>
          <a:bodyPr wrap="square" rtlCol="0" anchor="ctr">
            <a:spAutoFit/>
          </a:bodyPr>
          <a:lstStyle/>
          <a:p>
            <a:r>
              <a:rPr lang="pt-BR" sz="1100" dirty="0">
                <a:latin typeface="Heebo" pitchFamily="2" charset="-79"/>
                <a:cs typeface="Heebo" pitchFamily="2" charset="-79"/>
              </a:rPr>
              <a:t>item da legenda escrito aqui</a:t>
            </a:r>
          </a:p>
        </p:txBody>
      </p:sp>
      <p:sp>
        <p:nvSpPr>
          <p:cNvPr id="53" name="Retângulo 52">
            <a:extLst>
              <a:ext uri="{FF2B5EF4-FFF2-40B4-BE49-F238E27FC236}">
                <a16:creationId xmlns:a16="http://schemas.microsoft.com/office/drawing/2014/main" id="{DC3AAEFD-3C3C-386A-DD77-0F3E6E145F8B}"/>
              </a:ext>
            </a:extLst>
          </p:cNvPr>
          <p:cNvSpPr/>
          <p:nvPr/>
        </p:nvSpPr>
        <p:spPr>
          <a:xfrm>
            <a:off x="1288344" y="7331221"/>
            <a:ext cx="214646" cy="2146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CaixaDeTexto 53">
            <a:extLst>
              <a:ext uri="{FF2B5EF4-FFF2-40B4-BE49-F238E27FC236}">
                <a16:creationId xmlns:a16="http://schemas.microsoft.com/office/drawing/2014/main" id="{DDEA21C8-98EE-A8EC-89C3-B010D70A1D42}"/>
              </a:ext>
            </a:extLst>
          </p:cNvPr>
          <p:cNvSpPr txBox="1"/>
          <p:nvPr/>
        </p:nvSpPr>
        <p:spPr>
          <a:xfrm>
            <a:off x="1526114" y="7324697"/>
            <a:ext cx="2233085" cy="261610"/>
          </a:xfrm>
          <a:prstGeom prst="rect">
            <a:avLst/>
          </a:prstGeom>
          <a:noFill/>
        </p:spPr>
        <p:txBody>
          <a:bodyPr wrap="square" rtlCol="0" anchor="ctr">
            <a:spAutoFit/>
          </a:bodyPr>
          <a:lstStyle/>
          <a:p>
            <a:r>
              <a:rPr lang="pt-BR" sz="1100" dirty="0">
                <a:latin typeface="Heebo" pitchFamily="2" charset="-79"/>
                <a:cs typeface="Heebo" pitchFamily="2" charset="-79"/>
              </a:rPr>
              <a:t>item da legenda escrito aqui</a:t>
            </a:r>
          </a:p>
        </p:txBody>
      </p:sp>
      <p:sp>
        <p:nvSpPr>
          <p:cNvPr id="6" name="CaixaDeTexto 5">
            <a:extLst>
              <a:ext uri="{FF2B5EF4-FFF2-40B4-BE49-F238E27FC236}">
                <a16:creationId xmlns:a16="http://schemas.microsoft.com/office/drawing/2014/main" id="{CF7F8D02-C60E-90C2-A6B0-19527F94309B}"/>
              </a:ext>
            </a:extLst>
          </p:cNvPr>
          <p:cNvSpPr txBox="1"/>
          <p:nvPr/>
        </p:nvSpPr>
        <p:spPr>
          <a:xfrm>
            <a:off x="887138" y="5071964"/>
            <a:ext cx="1596912" cy="523220"/>
          </a:xfrm>
          <a:prstGeom prst="rect">
            <a:avLst/>
          </a:prstGeom>
          <a:noFill/>
        </p:spPr>
        <p:txBody>
          <a:bodyPr wrap="none" rtlCol="0">
            <a:spAutoFit/>
          </a:bodyPr>
          <a:lstStyle/>
          <a:p>
            <a:r>
              <a:rPr lang="pt-BR" sz="2800" b="1" dirty="0">
                <a:solidFill>
                  <a:schemeClr val="accent1"/>
                </a:solidFill>
                <a:latin typeface="Heebo" pitchFamily="2" charset="-79"/>
                <a:cs typeface="Heebo" pitchFamily="2" charset="-79"/>
              </a:rPr>
              <a:t>Tópico 3</a:t>
            </a:r>
          </a:p>
        </p:txBody>
      </p:sp>
      <p:sp>
        <p:nvSpPr>
          <p:cNvPr id="11" name="CaixaDeTexto 10">
            <a:extLst>
              <a:ext uri="{FF2B5EF4-FFF2-40B4-BE49-F238E27FC236}">
                <a16:creationId xmlns:a16="http://schemas.microsoft.com/office/drawing/2014/main" id="{F04FDE70-2EF5-D58C-035D-EAB9D3B81D4D}"/>
              </a:ext>
            </a:extLst>
          </p:cNvPr>
          <p:cNvSpPr txBox="1"/>
          <p:nvPr/>
        </p:nvSpPr>
        <p:spPr>
          <a:xfrm>
            <a:off x="887138" y="8377139"/>
            <a:ext cx="1596912" cy="523220"/>
          </a:xfrm>
          <a:prstGeom prst="rect">
            <a:avLst/>
          </a:prstGeom>
          <a:noFill/>
        </p:spPr>
        <p:txBody>
          <a:bodyPr wrap="none" rtlCol="0">
            <a:spAutoFit/>
          </a:bodyPr>
          <a:lstStyle/>
          <a:p>
            <a:r>
              <a:rPr lang="pt-BR" sz="2800" b="1" dirty="0">
                <a:solidFill>
                  <a:schemeClr val="accent1"/>
                </a:solidFill>
                <a:latin typeface="Heebo" pitchFamily="2" charset="-79"/>
                <a:cs typeface="Heebo" pitchFamily="2" charset="-79"/>
              </a:rPr>
              <a:t>Tópico 4</a:t>
            </a:r>
          </a:p>
        </p:txBody>
      </p:sp>
      <p:sp>
        <p:nvSpPr>
          <p:cNvPr id="12" name="CaixaDeTexto 11">
            <a:extLst>
              <a:ext uri="{FF2B5EF4-FFF2-40B4-BE49-F238E27FC236}">
                <a16:creationId xmlns:a16="http://schemas.microsoft.com/office/drawing/2014/main" id="{E470F409-D7A0-6078-0554-EFE800564547}"/>
              </a:ext>
            </a:extLst>
          </p:cNvPr>
          <p:cNvSpPr txBox="1"/>
          <p:nvPr/>
        </p:nvSpPr>
        <p:spPr>
          <a:xfrm>
            <a:off x="933097" y="5551164"/>
            <a:ext cx="3337115" cy="523220"/>
          </a:xfrm>
          <a:prstGeom prst="rect">
            <a:avLst/>
          </a:prstGeom>
          <a:noFill/>
        </p:spPr>
        <p:txBody>
          <a:bodyPr wrap="square" rtlCol="0">
            <a:spAutoFit/>
          </a:bodyPr>
          <a:lstStyle/>
          <a:p>
            <a:r>
              <a:rPr lang="pt-BR" sz="1400" dirty="0">
                <a:latin typeface="Heebo" pitchFamily="2" charset="-79"/>
                <a:cs typeface="Heebo" pitchFamily="2" charset="-79"/>
              </a:rPr>
              <a:t>texto escrito aqui texto escrito aqui texto escrito aqui texto escrito aqui</a:t>
            </a:r>
          </a:p>
        </p:txBody>
      </p:sp>
      <p:pic>
        <p:nvPicPr>
          <p:cNvPr id="39" name="Imagem 38" descr="Refinaria de petróleo contra o céu azul">
            <a:extLst>
              <a:ext uri="{FF2B5EF4-FFF2-40B4-BE49-F238E27FC236}">
                <a16:creationId xmlns:a16="http://schemas.microsoft.com/office/drawing/2014/main" id="{E829778F-6966-FC37-D44D-F71A5629D027}"/>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4700"/>
                    </a14:imgEffect>
                  </a14:imgLayer>
                </a14:imgProps>
              </a:ext>
            </a:extLst>
          </a:blip>
          <a:stretch>
            <a:fillRect/>
          </a:stretch>
        </p:blipFill>
        <p:spPr>
          <a:xfrm>
            <a:off x="5097711" y="8676647"/>
            <a:ext cx="3570392" cy="2008346"/>
          </a:xfrm>
          <a:prstGeom prst="rect">
            <a:avLst/>
          </a:prstGeom>
        </p:spPr>
      </p:pic>
      <p:sp>
        <p:nvSpPr>
          <p:cNvPr id="40" name="CaixaDeTexto 39">
            <a:extLst>
              <a:ext uri="{FF2B5EF4-FFF2-40B4-BE49-F238E27FC236}">
                <a16:creationId xmlns:a16="http://schemas.microsoft.com/office/drawing/2014/main" id="{A1E0AEC2-4E08-7849-65FA-AEEF2B0B1892}"/>
              </a:ext>
            </a:extLst>
          </p:cNvPr>
          <p:cNvSpPr txBox="1"/>
          <p:nvPr/>
        </p:nvSpPr>
        <p:spPr>
          <a:xfrm>
            <a:off x="933097" y="8954764"/>
            <a:ext cx="3867504" cy="1815882"/>
          </a:xfrm>
          <a:prstGeom prst="rect">
            <a:avLst/>
          </a:prstGeom>
          <a:noFill/>
        </p:spPr>
        <p:txBody>
          <a:bodyPr wrap="square" rtlCol="0">
            <a:spAutoFit/>
          </a:bodyPr>
          <a:lstStyle/>
          <a:p>
            <a:r>
              <a:rPr lang="pt-BR" sz="1400" dirty="0">
                <a:latin typeface="Heebo" pitchFamily="2" charset="-79"/>
                <a:cs typeface="Heebo" pitchFamily="2" charset="-79"/>
              </a:rPr>
              <a:t>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 texto escrito aqui texto escrito.</a:t>
            </a:r>
          </a:p>
        </p:txBody>
      </p:sp>
      <p:sp>
        <p:nvSpPr>
          <p:cNvPr id="15" name="CaixaDeTexto 14">
            <a:extLst>
              <a:ext uri="{FF2B5EF4-FFF2-40B4-BE49-F238E27FC236}">
                <a16:creationId xmlns:a16="http://schemas.microsoft.com/office/drawing/2014/main" id="{E1688DEE-C760-754C-3DA1-489F7579CFE9}"/>
              </a:ext>
            </a:extLst>
          </p:cNvPr>
          <p:cNvSpPr txBox="1"/>
          <p:nvPr/>
        </p:nvSpPr>
        <p:spPr>
          <a:xfrm>
            <a:off x="6057547" y="744214"/>
            <a:ext cx="2953103" cy="1169551"/>
          </a:xfrm>
          <a:prstGeom prst="rect">
            <a:avLst/>
          </a:prstGeom>
          <a:noFill/>
        </p:spPr>
        <p:txBody>
          <a:bodyPr wrap="square" rtlCol="0">
            <a:spAutoFit/>
          </a:bodyPr>
          <a:lstStyle/>
          <a:p>
            <a:r>
              <a:rPr lang="pt-BR" sz="1400" dirty="0">
                <a:latin typeface="Heebo" pitchFamily="2" charset="-79"/>
                <a:cs typeface="Heebo" pitchFamily="2" charset="-79"/>
              </a:rPr>
              <a:t>texto escrito aqui texto escrito aqui texto escrito aqui texto escrito aqui texto escrito aqui texto escrito aqui texto escrito aqui texto escrito aqui texto</a:t>
            </a:r>
          </a:p>
        </p:txBody>
      </p:sp>
      <p:sp>
        <p:nvSpPr>
          <p:cNvPr id="16" name="CaixaDeTexto 15">
            <a:extLst>
              <a:ext uri="{FF2B5EF4-FFF2-40B4-BE49-F238E27FC236}">
                <a16:creationId xmlns:a16="http://schemas.microsoft.com/office/drawing/2014/main" id="{EF819EBD-CA4E-EFEC-2C58-13477B88D439}"/>
              </a:ext>
            </a:extLst>
          </p:cNvPr>
          <p:cNvSpPr txBox="1"/>
          <p:nvPr/>
        </p:nvSpPr>
        <p:spPr>
          <a:xfrm>
            <a:off x="894997" y="11336014"/>
            <a:ext cx="5987060" cy="738664"/>
          </a:xfrm>
          <a:prstGeom prst="rect">
            <a:avLst/>
          </a:prstGeom>
          <a:noFill/>
        </p:spPr>
        <p:txBody>
          <a:bodyPr wrap="square" rtlCol="0">
            <a:spAutoFit/>
          </a:bodyPr>
          <a:lstStyle/>
          <a:p>
            <a:r>
              <a:rPr lang="pt-BR" sz="1400" b="1" dirty="0">
                <a:latin typeface="Heebo" pitchFamily="2" charset="-79"/>
                <a:cs typeface="Heebo" pitchFamily="2" charset="-79"/>
              </a:rPr>
              <a:t>Referências:</a:t>
            </a:r>
          </a:p>
          <a:p>
            <a:r>
              <a:rPr lang="pt-BR" sz="1400" dirty="0">
                <a:latin typeface="Heebo" pitchFamily="2" charset="-79"/>
                <a:cs typeface="Heebo" pitchFamily="2" charset="-79"/>
              </a:rPr>
              <a:t>texto escrito aqui texto escrito aqui texto escrito aqui texto escrito aqui texto escrito aqui texto escrito aqui texto escrito aqui texto escrito aqui </a:t>
            </a:r>
          </a:p>
        </p:txBody>
      </p:sp>
      <p:cxnSp>
        <p:nvCxnSpPr>
          <p:cNvPr id="5" name="Conector reto 4">
            <a:extLst>
              <a:ext uri="{FF2B5EF4-FFF2-40B4-BE49-F238E27FC236}">
                <a16:creationId xmlns:a16="http://schemas.microsoft.com/office/drawing/2014/main" id="{CC896B98-492A-0315-C8EB-F2964AA9DE58}"/>
              </a:ext>
            </a:extLst>
          </p:cNvPr>
          <p:cNvCxnSpPr/>
          <p:nvPr/>
        </p:nvCxnSpPr>
        <p:spPr>
          <a:xfrm>
            <a:off x="4330461" y="2501660"/>
            <a:ext cx="0" cy="208759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337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585BA0EA-40D5-9C49-0AF7-DE9A7BD3F355}"/>
              </a:ext>
            </a:extLst>
          </p:cNvPr>
          <p:cNvSpPr/>
          <p:nvPr/>
        </p:nvSpPr>
        <p:spPr>
          <a:xfrm>
            <a:off x="0" y="12382500"/>
            <a:ext cx="9601200" cy="419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Heebo" pitchFamily="2" charset="-79"/>
              <a:cs typeface="Heebo" pitchFamily="2" charset="-79"/>
            </a:endParaRPr>
          </a:p>
        </p:txBody>
      </p:sp>
      <p:sp>
        <p:nvSpPr>
          <p:cNvPr id="3" name="Retângulo 2">
            <a:extLst>
              <a:ext uri="{FF2B5EF4-FFF2-40B4-BE49-F238E27FC236}">
                <a16:creationId xmlns:a16="http://schemas.microsoft.com/office/drawing/2014/main" id="{B9E940D1-E49A-0C3E-4F6C-55D3E7F02E42}"/>
              </a:ext>
            </a:extLst>
          </p:cNvPr>
          <p:cNvSpPr/>
          <p:nvPr/>
        </p:nvSpPr>
        <p:spPr>
          <a:xfrm>
            <a:off x="0" y="8382000"/>
            <a:ext cx="9601200" cy="4000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Heebo" pitchFamily="2" charset="-79"/>
              <a:cs typeface="Heebo" pitchFamily="2" charset="-79"/>
            </a:endParaRPr>
          </a:p>
        </p:txBody>
      </p:sp>
      <p:sp>
        <p:nvSpPr>
          <p:cNvPr id="8" name="CaixaDeTexto 7">
            <a:extLst>
              <a:ext uri="{FF2B5EF4-FFF2-40B4-BE49-F238E27FC236}">
                <a16:creationId xmlns:a16="http://schemas.microsoft.com/office/drawing/2014/main" id="{A459FA56-A2B6-6DFC-A199-028575C4A5C9}"/>
              </a:ext>
            </a:extLst>
          </p:cNvPr>
          <p:cNvSpPr txBox="1"/>
          <p:nvPr/>
        </p:nvSpPr>
        <p:spPr>
          <a:xfrm>
            <a:off x="887138" y="577896"/>
            <a:ext cx="5349016" cy="1323439"/>
          </a:xfrm>
          <a:prstGeom prst="rect">
            <a:avLst/>
          </a:prstGeom>
          <a:noFill/>
        </p:spPr>
        <p:txBody>
          <a:bodyPr wrap="square" rtlCol="0">
            <a:spAutoFit/>
          </a:bodyPr>
          <a:lstStyle/>
          <a:p>
            <a:r>
              <a:rPr lang="pt-BR" sz="4000" b="1" dirty="0">
                <a:solidFill>
                  <a:schemeClr val="accent2"/>
                </a:solidFill>
                <a:latin typeface="Heebo" pitchFamily="2" charset="-79"/>
                <a:cs typeface="Heebo" pitchFamily="2" charset="-79"/>
              </a:rPr>
              <a:t>Título do infográfico está escrito aqui</a:t>
            </a:r>
          </a:p>
        </p:txBody>
      </p:sp>
      <p:pic>
        <p:nvPicPr>
          <p:cNvPr id="10" name="Gráfico 9">
            <a:extLst>
              <a:ext uri="{FF2B5EF4-FFF2-40B4-BE49-F238E27FC236}">
                <a16:creationId xmlns:a16="http://schemas.microsoft.com/office/drawing/2014/main" id="{E6FF7987-FCDB-2DFF-1B3A-6367B944D9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1069" y="762994"/>
            <a:ext cx="1832005" cy="472314"/>
          </a:xfrm>
          <a:prstGeom prst="rect">
            <a:avLst/>
          </a:prstGeom>
        </p:spPr>
      </p:pic>
      <p:pic>
        <p:nvPicPr>
          <p:cNvPr id="12" name="Gráfico 11" descr="Globo terrestre: Europa e África com preenchimento sólido">
            <a:extLst>
              <a:ext uri="{FF2B5EF4-FFF2-40B4-BE49-F238E27FC236}">
                <a16:creationId xmlns:a16="http://schemas.microsoft.com/office/drawing/2014/main" id="{40BF9EBD-5210-EE79-A0BB-17951ECB54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7553" y="8770277"/>
            <a:ext cx="3268980" cy="3268980"/>
          </a:xfrm>
          <a:prstGeom prst="rect">
            <a:avLst/>
          </a:prstGeom>
        </p:spPr>
      </p:pic>
      <p:sp>
        <p:nvSpPr>
          <p:cNvPr id="13" name="CaixaDeTexto 12">
            <a:extLst>
              <a:ext uri="{FF2B5EF4-FFF2-40B4-BE49-F238E27FC236}">
                <a16:creationId xmlns:a16="http://schemas.microsoft.com/office/drawing/2014/main" id="{62D8F7E6-C7F3-5415-4979-8319C348925B}"/>
              </a:ext>
            </a:extLst>
          </p:cNvPr>
          <p:cNvSpPr txBox="1"/>
          <p:nvPr/>
        </p:nvSpPr>
        <p:spPr>
          <a:xfrm>
            <a:off x="4111333" y="9351199"/>
            <a:ext cx="5185067" cy="2062103"/>
          </a:xfrm>
          <a:prstGeom prst="rect">
            <a:avLst/>
          </a:prstGeom>
          <a:noFill/>
        </p:spPr>
        <p:txBody>
          <a:bodyPr wrap="square" rtlCol="0">
            <a:spAutoFit/>
          </a:bodyPr>
          <a:lstStyle/>
          <a:p>
            <a:r>
              <a:rPr lang="pt-BR" sz="3200" dirty="0">
                <a:solidFill>
                  <a:schemeClr val="bg1"/>
                </a:solidFill>
                <a:latin typeface="Heebo" pitchFamily="2" charset="-79"/>
                <a:cs typeface="Heebo" pitchFamily="2" charset="-79"/>
              </a:rPr>
              <a:t>texto escrito aqui texto escrito aqui texto escrito aqui texto escrito aqui texto escrito aqui</a:t>
            </a:r>
          </a:p>
        </p:txBody>
      </p:sp>
      <p:sp>
        <p:nvSpPr>
          <p:cNvPr id="4" name="Retângulo: Cantos Arredondados 3">
            <a:extLst>
              <a:ext uri="{FF2B5EF4-FFF2-40B4-BE49-F238E27FC236}">
                <a16:creationId xmlns:a16="http://schemas.microsoft.com/office/drawing/2014/main" id="{10B17D40-86DB-3011-3818-7E777643BE47}"/>
              </a:ext>
            </a:extLst>
          </p:cNvPr>
          <p:cNvSpPr/>
          <p:nvPr/>
        </p:nvSpPr>
        <p:spPr>
          <a:xfrm>
            <a:off x="685800" y="5219700"/>
            <a:ext cx="3810000" cy="2438400"/>
          </a:xfrm>
          <a:prstGeom prst="roundRect">
            <a:avLst>
              <a:gd name="adj" fmla="val 338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Heebo" pitchFamily="2" charset="-79"/>
              <a:cs typeface="Heebo" pitchFamily="2" charset="-79"/>
            </a:endParaRPr>
          </a:p>
        </p:txBody>
      </p:sp>
      <p:sp>
        <p:nvSpPr>
          <p:cNvPr id="5" name="Retângulo: Cantos Arredondados 4">
            <a:extLst>
              <a:ext uri="{FF2B5EF4-FFF2-40B4-BE49-F238E27FC236}">
                <a16:creationId xmlns:a16="http://schemas.microsoft.com/office/drawing/2014/main" id="{F55E6D8D-C2BC-1892-7AB2-B5266E2BB21E}"/>
              </a:ext>
            </a:extLst>
          </p:cNvPr>
          <p:cNvSpPr/>
          <p:nvPr/>
        </p:nvSpPr>
        <p:spPr>
          <a:xfrm>
            <a:off x="5105400" y="5219700"/>
            <a:ext cx="3810000" cy="2438400"/>
          </a:xfrm>
          <a:prstGeom prst="roundRect">
            <a:avLst>
              <a:gd name="adj" fmla="val 338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Heebo" pitchFamily="2" charset="-79"/>
              <a:cs typeface="Heebo" pitchFamily="2" charset="-79"/>
            </a:endParaRPr>
          </a:p>
        </p:txBody>
      </p:sp>
      <p:sp>
        <p:nvSpPr>
          <p:cNvPr id="6" name="Retângulo: Cantos Arredondados 5">
            <a:extLst>
              <a:ext uri="{FF2B5EF4-FFF2-40B4-BE49-F238E27FC236}">
                <a16:creationId xmlns:a16="http://schemas.microsoft.com/office/drawing/2014/main" id="{17E32C68-C087-FE5D-DC8B-D84010425E41}"/>
              </a:ext>
            </a:extLst>
          </p:cNvPr>
          <p:cNvSpPr/>
          <p:nvPr/>
        </p:nvSpPr>
        <p:spPr>
          <a:xfrm>
            <a:off x="685800" y="2305050"/>
            <a:ext cx="3810000" cy="2438400"/>
          </a:xfrm>
          <a:prstGeom prst="roundRect">
            <a:avLst>
              <a:gd name="adj" fmla="val 338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Heebo" pitchFamily="2" charset="-79"/>
              <a:cs typeface="Heebo" pitchFamily="2" charset="-79"/>
            </a:endParaRPr>
          </a:p>
        </p:txBody>
      </p:sp>
      <p:sp>
        <p:nvSpPr>
          <p:cNvPr id="7" name="Retângulo: Cantos Arredondados 6">
            <a:extLst>
              <a:ext uri="{FF2B5EF4-FFF2-40B4-BE49-F238E27FC236}">
                <a16:creationId xmlns:a16="http://schemas.microsoft.com/office/drawing/2014/main" id="{9A67D262-BA56-DB7D-4C03-47D0280509A9}"/>
              </a:ext>
            </a:extLst>
          </p:cNvPr>
          <p:cNvSpPr/>
          <p:nvPr/>
        </p:nvSpPr>
        <p:spPr>
          <a:xfrm>
            <a:off x="5105400" y="2305050"/>
            <a:ext cx="3810000" cy="2438400"/>
          </a:xfrm>
          <a:prstGeom prst="roundRect">
            <a:avLst>
              <a:gd name="adj" fmla="val 338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Heebo" pitchFamily="2" charset="-79"/>
              <a:cs typeface="Heebo" pitchFamily="2" charset="-79"/>
            </a:endParaRPr>
          </a:p>
        </p:txBody>
      </p:sp>
      <p:sp>
        <p:nvSpPr>
          <p:cNvPr id="14" name="CaixaDeTexto 13">
            <a:extLst>
              <a:ext uri="{FF2B5EF4-FFF2-40B4-BE49-F238E27FC236}">
                <a16:creationId xmlns:a16="http://schemas.microsoft.com/office/drawing/2014/main" id="{B5A7F01D-0144-EE06-0022-0A8266BB091E}"/>
              </a:ext>
            </a:extLst>
          </p:cNvPr>
          <p:cNvSpPr txBox="1"/>
          <p:nvPr/>
        </p:nvSpPr>
        <p:spPr>
          <a:xfrm>
            <a:off x="981063" y="2568085"/>
            <a:ext cx="3110147" cy="646331"/>
          </a:xfrm>
          <a:prstGeom prst="rect">
            <a:avLst/>
          </a:prstGeom>
          <a:noFill/>
        </p:spPr>
        <p:txBody>
          <a:bodyPr wrap="none" rtlCol="0">
            <a:spAutoFit/>
          </a:bodyPr>
          <a:lstStyle/>
          <a:p>
            <a:r>
              <a:rPr lang="pt-BR" sz="3600" b="1" dirty="0">
                <a:solidFill>
                  <a:schemeClr val="accent2"/>
                </a:solidFill>
                <a:latin typeface="Heebo" pitchFamily="2" charset="-79"/>
                <a:cs typeface="Heebo" pitchFamily="2" charset="-79"/>
              </a:rPr>
              <a:t>70% item aqui</a:t>
            </a:r>
          </a:p>
        </p:txBody>
      </p:sp>
      <p:sp>
        <p:nvSpPr>
          <p:cNvPr id="18" name="CaixaDeTexto 17">
            <a:extLst>
              <a:ext uri="{FF2B5EF4-FFF2-40B4-BE49-F238E27FC236}">
                <a16:creationId xmlns:a16="http://schemas.microsoft.com/office/drawing/2014/main" id="{6565BDAA-91AB-E433-DD90-79C24182F37D}"/>
              </a:ext>
            </a:extLst>
          </p:cNvPr>
          <p:cNvSpPr txBox="1"/>
          <p:nvPr/>
        </p:nvSpPr>
        <p:spPr>
          <a:xfrm>
            <a:off x="1059584" y="3227249"/>
            <a:ext cx="3070799" cy="1323439"/>
          </a:xfrm>
          <a:prstGeom prst="rect">
            <a:avLst/>
          </a:prstGeom>
          <a:noFill/>
        </p:spPr>
        <p:txBody>
          <a:bodyPr wrap="square" rtlCol="0">
            <a:spAutoFit/>
          </a:bodyPr>
          <a:lstStyle/>
          <a:p>
            <a:r>
              <a:rPr lang="pt-BR" sz="1600" dirty="0">
                <a:latin typeface="Heebo" pitchFamily="2" charset="-79"/>
                <a:cs typeface="Heebo" pitchFamily="2" charset="-79"/>
              </a:rPr>
              <a:t>texto escrito aqui texto escrito aqui texto escrito aqui texto escrito aqui texto escrito aqui texto escrito aqui texto escrito aqui texto escrito aqui texto</a:t>
            </a:r>
          </a:p>
        </p:txBody>
      </p:sp>
      <p:sp>
        <p:nvSpPr>
          <p:cNvPr id="19" name="CaixaDeTexto 18">
            <a:extLst>
              <a:ext uri="{FF2B5EF4-FFF2-40B4-BE49-F238E27FC236}">
                <a16:creationId xmlns:a16="http://schemas.microsoft.com/office/drawing/2014/main" id="{5856F589-0C04-EC71-CA34-F4ED197915ED}"/>
              </a:ext>
            </a:extLst>
          </p:cNvPr>
          <p:cNvSpPr txBox="1"/>
          <p:nvPr/>
        </p:nvSpPr>
        <p:spPr>
          <a:xfrm>
            <a:off x="5305413" y="2568085"/>
            <a:ext cx="2752677" cy="646331"/>
          </a:xfrm>
          <a:prstGeom prst="rect">
            <a:avLst/>
          </a:prstGeom>
          <a:noFill/>
        </p:spPr>
        <p:txBody>
          <a:bodyPr wrap="none" rtlCol="0">
            <a:spAutoFit/>
          </a:bodyPr>
          <a:lstStyle/>
          <a:p>
            <a:r>
              <a:rPr lang="pt-BR" sz="3600" b="1" dirty="0">
                <a:solidFill>
                  <a:schemeClr val="accent2"/>
                </a:solidFill>
                <a:latin typeface="Heebo" pitchFamily="2" charset="-79"/>
                <a:cs typeface="Heebo" pitchFamily="2" charset="-79"/>
              </a:rPr>
              <a:t>400 milhões</a:t>
            </a:r>
          </a:p>
        </p:txBody>
      </p:sp>
      <p:sp>
        <p:nvSpPr>
          <p:cNvPr id="20" name="CaixaDeTexto 19">
            <a:extLst>
              <a:ext uri="{FF2B5EF4-FFF2-40B4-BE49-F238E27FC236}">
                <a16:creationId xmlns:a16="http://schemas.microsoft.com/office/drawing/2014/main" id="{F5894E29-9549-1ED8-77B2-D32D9D1B6C33}"/>
              </a:ext>
            </a:extLst>
          </p:cNvPr>
          <p:cNvSpPr txBox="1"/>
          <p:nvPr/>
        </p:nvSpPr>
        <p:spPr>
          <a:xfrm>
            <a:off x="5383934" y="3227249"/>
            <a:ext cx="3070799" cy="1323439"/>
          </a:xfrm>
          <a:prstGeom prst="rect">
            <a:avLst/>
          </a:prstGeom>
          <a:noFill/>
        </p:spPr>
        <p:txBody>
          <a:bodyPr wrap="square" rtlCol="0">
            <a:spAutoFit/>
          </a:bodyPr>
          <a:lstStyle/>
          <a:p>
            <a:r>
              <a:rPr lang="pt-BR" sz="1600" dirty="0">
                <a:latin typeface="Heebo" pitchFamily="2" charset="-79"/>
                <a:cs typeface="Heebo" pitchFamily="2" charset="-79"/>
              </a:rPr>
              <a:t>texto escrito aqui texto escrito aqui texto escrito aqui texto escrito aqui texto escrito aqui texto escrito aqui texto escrito aqui texto escrito aqui texto</a:t>
            </a:r>
          </a:p>
        </p:txBody>
      </p:sp>
      <p:sp>
        <p:nvSpPr>
          <p:cNvPr id="21" name="CaixaDeTexto 20">
            <a:extLst>
              <a:ext uri="{FF2B5EF4-FFF2-40B4-BE49-F238E27FC236}">
                <a16:creationId xmlns:a16="http://schemas.microsoft.com/office/drawing/2014/main" id="{E7C6D8AF-33BF-8EB4-9097-94C176BB7428}"/>
              </a:ext>
            </a:extLst>
          </p:cNvPr>
          <p:cNvSpPr txBox="1"/>
          <p:nvPr/>
        </p:nvSpPr>
        <p:spPr>
          <a:xfrm>
            <a:off x="981063" y="5425585"/>
            <a:ext cx="3110147" cy="646331"/>
          </a:xfrm>
          <a:prstGeom prst="rect">
            <a:avLst/>
          </a:prstGeom>
          <a:noFill/>
        </p:spPr>
        <p:txBody>
          <a:bodyPr wrap="none" rtlCol="0">
            <a:spAutoFit/>
          </a:bodyPr>
          <a:lstStyle/>
          <a:p>
            <a:r>
              <a:rPr lang="pt-BR" sz="3600" b="1" dirty="0">
                <a:solidFill>
                  <a:schemeClr val="accent2"/>
                </a:solidFill>
                <a:latin typeface="Heebo" pitchFamily="2" charset="-79"/>
                <a:cs typeface="Heebo" pitchFamily="2" charset="-79"/>
              </a:rPr>
              <a:t>mais de 30mil</a:t>
            </a:r>
          </a:p>
        </p:txBody>
      </p:sp>
      <p:sp>
        <p:nvSpPr>
          <p:cNvPr id="22" name="CaixaDeTexto 21">
            <a:extLst>
              <a:ext uri="{FF2B5EF4-FFF2-40B4-BE49-F238E27FC236}">
                <a16:creationId xmlns:a16="http://schemas.microsoft.com/office/drawing/2014/main" id="{8AE006FB-83A4-E663-8677-04B932AF7F0E}"/>
              </a:ext>
            </a:extLst>
          </p:cNvPr>
          <p:cNvSpPr txBox="1"/>
          <p:nvPr/>
        </p:nvSpPr>
        <p:spPr>
          <a:xfrm>
            <a:off x="1059584" y="6084749"/>
            <a:ext cx="3070799" cy="1323439"/>
          </a:xfrm>
          <a:prstGeom prst="rect">
            <a:avLst/>
          </a:prstGeom>
          <a:noFill/>
        </p:spPr>
        <p:txBody>
          <a:bodyPr wrap="square" rtlCol="0">
            <a:spAutoFit/>
          </a:bodyPr>
          <a:lstStyle/>
          <a:p>
            <a:r>
              <a:rPr lang="pt-BR" sz="1600" dirty="0">
                <a:latin typeface="Heebo" pitchFamily="2" charset="-79"/>
                <a:cs typeface="Heebo" pitchFamily="2" charset="-79"/>
              </a:rPr>
              <a:t>texto escrito aqui texto escrito aqui texto escrito aqui texto escrito aqui texto escrito aqui texto escrito aqui texto escrito aqui texto escrito aqui texto</a:t>
            </a:r>
          </a:p>
        </p:txBody>
      </p:sp>
      <p:sp>
        <p:nvSpPr>
          <p:cNvPr id="23" name="CaixaDeTexto 22">
            <a:extLst>
              <a:ext uri="{FF2B5EF4-FFF2-40B4-BE49-F238E27FC236}">
                <a16:creationId xmlns:a16="http://schemas.microsoft.com/office/drawing/2014/main" id="{09074BDA-8CAB-88E4-1AA8-96818B99C3DF}"/>
              </a:ext>
            </a:extLst>
          </p:cNvPr>
          <p:cNvSpPr txBox="1"/>
          <p:nvPr/>
        </p:nvSpPr>
        <p:spPr>
          <a:xfrm>
            <a:off x="5305413" y="5425585"/>
            <a:ext cx="3026791" cy="646331"/>
          </a:xfrm>
          <a:prstGeom prst="rect">
            <a:avLst/>
          </a:prstGeom>
          <a:noFill/>
        </p:spPr>
        <p:txBody>
          <a:bodyPr wrap="none" rtlCol="0">
            <a:spAutoFit/>
          </a:bodyPr>
          <a:lstStyle/>
          <a:p>
            <a:r>
              <a:rPr lang="pt-BR" sz="3600" b="1" dirty="0">
                <a:solidFill>
                  <a:schemeClr val="accent2"/>
                </a:solidFill>
                <a:latin typeface="Heebo" pitchFamily="2" charset="-79"/>
                <a:cs typeface="Heebo" pitchFamily="2" charset="-79"/>
              </a:rPr>
              <a:t>R$ 2.450.000</a:t>
            </a:r>
          </a:p>
        </p:txBody>
      </p:sp>
      <p:sp>
        <p:nvSpPr>
          <p:cNvPr id="24" name="CaixaDeTexto 23">
            <a:extLst>
              <a:ext uri="{FF2B5EF4-FFF2-40B4-BE49-F238E27FC236}">
                <a16:creationId xmlns:a16="http://schemas.microsoft.com/office/drawing/2014/main" id="{D78199A4-63E5-9449-8924-50E4148DEE54}"/>
              </a:ext>
            </a:extLst>
          </p:cNvPr>
          <p:cNvSpPr txBox="1"/>
          <p:nvPr/>
        </p:nvSpPr>
        <p:spPr>
          <a:xfrm>
            <a:off x="5383934" y="6084749"/>
            <a:ext cx="3070799" cy="1323439"/>
          </a:xfrm>
          <a:prstGeom prst="rect">
            <a:avLst/>
          </a:prstGeom>
          <a:noFill/>
        </p:spPr>
        <p:txBody>
          <a:bodyPr wrap="square" rtlCol="0">
            <a:spAutoFit/>
          </a:bodyPr>
          <a:lstStyle/>
          <a:p>
            <a:r>
              <a:rPr lang="pt-BR" sz="1600" dirty="0">
                <a:latin typeface="Heebo" pitchFamily="2" charset="-79"/>
                <a:cs typeface="Heebo" pitchFamily="2" charset="-79"/>
              </a:rPr>
              <a:t>texto escrito aqui texto escrito aqui texto escrito aqui texto escrito aqui texto escrito aqui texto escrito aqui texto escrito aqui texto escrito aqui texto</a:t>
            </a:r>
          </a:p>
        </p:txBody>
      </p:sp>
    </p:spTree>
    <p:extLst>
      <p:ext uri="{BB962C8B-B14F-4D97-AF65-F5344CB8AC3E}">
        <p14:creationId xmlns:p14="http://schemas.microsoft.com/office/powerpoint/2010/main" val="213859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8504A448-95F6-DC26-9EE5-8186559CEAEB}"/>
              </a:ext>
            </a:extLst>
          </p:cNvPr>
          <p:cNvSpPr txBox="1"/>
          <p:nvPr/>
        </p:nvSpPr>
        <p:spPr>
          <a:xfrm>
            <a:off x="887138" y="577896"/>
            <a:ext cx="5349016" cy="1323439"/>
          </a:xfrm>
          <a:prstGeom prst="rect">
            <a:avLst/>
          </a:prstGeom>
          <a:noFill/>
        </p:spPr>
        <p:txBody>
          <a:bodyPr wrap="square" rtlCol="0" anchor="ctr">
            <a:spAutoFit/>
          </a:bodyPr>
          <a:lstStyle/>
          <a:p>
            <a:r>
              <a:rPr lang="pt-BR" sz="4000" b="1" dirty="0">
                <a:solidFill>
                  <a:schemeClr val="accent2"/>
                </a:solidFill>
                <a:latin typeface="Heebo" pitchFamily="2" charset="-79"/>
                <a:cs typeface="Heebo" pitchFamily="2" charset="-79"/>
              </a:rPr>
              <a:t>Título do infográfico está escrito aqui</a:t>
            </a:r>
          </a:p>
        </p:txBody>
      </p:sp>
      <p:pic>
        <p:nvPicPr>
          <p:cNvPr id="4" name="Gráfico 3">
            <a:extLst>
              <a:ext uri="{FF2B5EF4-FFF2-40B4-BE49-F238E27FC236}">
                <a16:creationId xmlns:a16="http://schemas.microsoft.com/office/drawing/2014/main" id="{4AD19656-85F2-8B10-F98D-BAD3556EFE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1069" y="762994"/>
            <a:ext cx="1832005" cy="472314"/>
          </a:xfrm>
          <a:prstGeom prst="rect">
            <a:avLst/>
          </a:prstGeom>
        </p:spPr>
      </p:pic>
      <p:sp>
        <p:nvSpPr>
          <p:cNvPr id="5" name="Retângulo 4">
            <a:extLst>
              <a:ext uri="{FF2B5EF4-FFF2-40B4-BE49-F238E27FC236}">
                <a16:creationId xmlns:a16="http://schemas.microsoft.com/office/drawing/2014/main" id="{C3325A76-7825-60CD-5E29-FE45C219132D}"/>
              </a:ext>
            </a:extLst>
          </p:cNvPr>
          <p:cNvSpPr/>
          <p:nvPr/>
        </p:nvSpPr>
        <p:spPr>
          <a:xfrm>
            <a:off x="0" y="11909485"/>
            <a:ext cx="9601200" cy="8921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latin typeface="Heebo" pitchFamily="2" charset="-79"/>
              <a:cs typeface="Heebo" pitchFamily="2" charset="-79"/>
            </a:endParaRPr>
          </a:p>
        </p:txBody>
      </p:sp>
      <p:sp>
        <p:nvSpPr>
          <p:cNvPr id="6" name="CaixaDeTexto 5">
            <a:extLst>
              <a:ext uri="{FF2B5EF4-FFF2-40B4-BE49-F238E27FC236}">
                <a16:creationId xmlns:a16="http://schemas.microsoft.com/office/drawing/2014/main" id="{11498F42-4133-F994-74D3-FB37D81CAFB3}"/>
              </a:ext>
            </a:extLst>
          </p:cNvPr>
          <p:cNvSpPr txBox="1"/>
          <p:nvPr/>
        </p:nvSpPr>
        <p:spPr>
          <a:xfrm>
            <a:off x="1807070" y="12077885"/>
            <a:ext cx="5987060" cy="523220"/>
          </a:xfrm>
          <a:prstGeom prst="rect">
            <a:avLst/>
          </a:prstGeom>
          <a:noFill/>
        </p:spPr>
        <p:txBody>
          <a:bodyPr wrap="square" rtlCol="0" anchor="ctr">
            <a:spAutoFit/>
          </a:bodyPr>
          <a:lstStyle/>
          <a:p>
            <a:pPr algn="ctr"/>
            <a:r>
              <a:rPr lang="pt-BR" sz="1400" b="1" dirty="0">
                <a:solidFill>
                  <a:schemeClr val="bg1"/>
                </a:solidFill>
                <a:latin typeface="Heebo" pitchFamily="2" charset="-79"/>
                <a:cs typeface="Heebo" pitchFamily="2" charset="-79"/>
              </a:rPr>
              <a:t>Referências:</a:t>
            </a:r>
          </a:p>
          <a:p>
            <a:pPr algn="ctr"/>
            <a:r>
              <a:rPr lang="pt-BR" sz="1400" dirty="0">
                <a:solidFill>
                  <a:schemeClr val="bg1"/>
                </a:solidFill>
                <a:latin typeface="Heebo" pitchFamily="2" charset="-79"/>
                <a:cs typeface="Heebo" pitchFamily="2" charset="-79"/>
              </a:rPr>
              <a:t>texto escrito aqui texto escrito aqui texto escrito aqui texto escrito aqui</a:t>
            </a:r>
          </a:p>
        </p:txBody>
      </p:sp>
      <p:sp>
        <p:nvSpPr>
          <p:cNvPr id="7" name="CaixaDeTexto 6">
            <a:extLst>
              <a:ext uri="{FF2B5EF4-FFF2-40B4-BE49-F238E27FC236}">
                <a16:creationId xmlns:a16="http://schemas.microsoft.com/office/drawing/2014/main" id="{3C0C1739-CDC0-5E13-ACB1-E8F619DEDE73}"/>
              </a:ext>
            </a:extLst>
          </p:cNvPr>
          <p:cNvSpPr txBox="1"/>
          <p:nvPr/>
        </p:nvSpPr>
        <p:spPr>
          <a:xfrm>
            <a:off x="887139" y="2481768"/>
            <a:ext cx="2511670" cy="1107996"/>
          </a:xfrm>
          <a:prstGeom prst="rect">
            <a:avLst/>
          </a:prstGeom>
          <a:noFill/>
        </p:spPr>
        <p:txBody>
          <a:bodyPr wrap="square" rtlCol="0" anchor="ctr">
            <a:spAutoFit/>
          </a:bodyPr>
          <a:lstStyle/>
          <a:p>
            <a:r>
              <a:rPr lang="pt-BR" sz="6600" b="1" dirty="0">
                <a:solidFill>
                  <a:schemeClr val="accent1"/>
                </a:solidFill>
                <a:latin typeface="Heebo" pitchFamily="2" charset="-79"/>
                <a:cs typeface="Heebo" pitchFamily="2" charset="-79"/>
              </a:rPr>
              <a:t>2016</a:t>
            </a:r>
          </a:p>
        </p:txBody>
      </p:sp>
      <p:sp>
        <p:nvSpPr>
          <p:cNvPr id="8" name="CaixaDeTexto 7">
            <a:extLst>
              <a:ext uri="{FF2B5EF4-FFF2-40B4-BE49-F238E27FC236}">
                <a16:creationId xmlns:a16="http://schemas.microsoft.com/office/drawing/2014/main" id="{BDACD940-7F3D-8F93-49E6-11C2F4907AAB}"/>
              </a:ext>
            </a:extLst>
          </p:cNvPr>
          <p:cNvSpPr txBox="1"/>
          <p:nvPr/>
        </p:nvSpPr>
        <p:spPr>
          <a:xfrm>
            <a:off x="3113598" y="2497157"/>
            <a:ext cx="3425226" cy="1077218"/>
          </a:xfrm>
          <a:prstGeom prst="rect">
            <a:avLst/>
          </a:prstGeom>
          <a:noFill/>
        </p:spPr>
        <p:txBody>
          <a:bodyPr wrap="square" rtlCol="0" anchor="ctr">
            <a:spAutoFit/>
          </a:bodyPr>
          <a:lstStyle/>
          <a:p>
            <a:r>
              <a:rPr lang="pt-BR" sz="1600" dirty="0">
                <a:latin typeface="Heebo" pitchFamily="2" charset="-79"/>
                <a:cs typeface="Heebo" pitchFamily="2" charset="-79"/>
              </a:rPr>
              <a:t>texto escrito aqui texto escrito aqui texto escrito aqui texto escrito aqui texto escrito aqui texto escrito aqui texto escrito aqui texto escrito aqui</a:t>
            </a:r>
          </a:p>
        </p:txBody>
      </p:sp>
      <p:pic>
        <p:nvPicPr>
          <p:cNvPr id="10" name="Imagem 9" descr="Edifícios e arranha-céus">
            <a:extLst>
              <a:ext uri="{FF2B5EF4-FFF2-40B4-BE49-F238E27FC236}">
                <a16:creationId xmlns:a16="http://schemas.microsoft.com/office/drawing/2014/main" id="{B9822136-A265-7786-2A0C-3CFEE5549E74}"/>
              </a:ext>
            </a:extLst>
          </p:cNvPr>
          <p:cNvPicPr>
            <a:picLocks noChangeAspect="1"/>
          </p:cNvPicPr>
          <p:nvPr/>
        </p:nvPicPr>
        <p:blipFill rotWithShape="1">
          <a:blip r:embed="rId4"/>
          <a:srcRect l="1" t="11446" r="1" b="11446"/>
          <a:stretch/>
        </p:blipFill>
        <p:spPr>
          <a:xfrm>
            <a:off x="6818967" y="2446208"/>
            <a:ext cx="2096208" cy="1179117"/>
          </a:xfrm>
          <a:prstGeom prst="rect">
            <a:avLst/>
          </a:prstGeom>
        </p:spPr>
      </p:pic>
      <p:sp>
        <p:nvSpPr>
          <p:cNvPr id="13" name="CaixaDeTexto 12">
            <a:extLst>
              <a:ext uri="{FF2B5EF4-FFF2-40B4-BE49-F238E27FC236}">
                <a16:creationId xmlns:a16="http://schemas.microsoft.com/office/drawing/2014/main" id="{1203B474-EAEA-720A-7089-8F5BFE2582F0}"/>
              </a:ext>
            </a:extLst>
          </p:cNvPr>
          <p:cNvSpPr txBox="1"/>
          <p:nvPr/>
        </p:nvSpPr>
        <p:spPr>
          <a:xfrm>
            <a:off x="887139" y="4327821"/>
            <a:ext cx="2511670" cy="1107996"/>
          </a:xfrm>
          <a:prstGeom prst="rect">
            <a:avLst/>
          </a:prstGeom>
          <a:noFill/>
        </p:spPr>
        <p:txBody>
          <a:bodyPr wrap="square" rtlCol="0" anchor="ctr">
            <a:spAutoFit/>
          </a:bodyPr>
          <a:lstStyle/>
          <a:p>
            <a:r>
              <a:rPr lang="pt-BR" sz="6600" b="1" dirty="0">
                <a:solidFill>
                  <a:schemeClr val="accent1"/>
                </a:solidFill>
                <a:latin typeface="Heebo" pitchFamily="2" charset="-79"/>
                <a:cs typeface="Heebo" pitchFamily="2" charset="-79"/>
              </a:rPr>
              <a:t>2017</a:t>
            </a:r>
          </a:p>
        </p:txBody>
      </p:sp>
      <p:sp>
        <p:nvSpPr>
          <p:cNvPr id="14" name="CaixaDeTexto 13">
            <a:extLst>
              <a:ext uri="{FF2B5EF4-FFF2-40B4-BE49-F238E27FC236}">
                <a16:creationId xmlns:a16="http://schemas.microsoft.com/office/drawing/2014/main" id="{021BBB8F-8FB9-DF18-B6CD-724142EB5B95}"/>
              </a:ext>
            </a:extLst>
          </p:cNvPr>
          <p:cNvSpPr txBox="1"/>
          <p:nvPr/>
        </p:nvSpPr>
        <p:spPr>
          <a:xfrm>
            <a:off x="3113598" y="4343210"/>
            <a:ext cx="3425226" cy="1077218"/>
          </a:xfrm>
          <a:prstGeom prst="rect">
            <a:avLst/>
          </a:prstGeom>
          <a:noFill/>
        </p:spPr>
        <p:txBody>
          <a:bodyPr wrap="square" rtlCol="0" anchor="ctr">
            <a:spAutoFit/>
          </a:bodyPr>
          <a:lstStyle/>
          <a:p>
            <a:r>
              <a:rPr lang="pt-BR" sz="1600" dirty="0">
                <a:latin typeface="Heebo" pitchFamily="2" charset="-79"/>
                <a:cs typeface="Heebo" pitchFamily="2" charset="-79"/>
              </a:rPr>
              <a:t>texto escrito aqui texto escrito aqui texto escrito aqui texto escrito aqui texto escrito aqui texto escrito aqui texto escrito aqui texto escrito aqui</a:t>
            </a:r>
          </a:p>
        </p:txBody>
      </p:sp>
      <p:pic>
        <p:nvPicPr>
          <p:cNvPr id="15" name="Imagem 14" descr="Edifícios e arranha-céus">
            <a:extLst>
              <a:ext uri="{FF2B5EF4-FFF2-40B4-BE49-F238E27FC236}">
                <a16:creationId xmlns:a16="http://schemas.microsoft.com/office/drawing/2014/main" id="{F120EDFC-0436-32F2-CD30-54046B151814}"/>
              </a:ext>
            </a:extLst>
          </p:cNvPr>
          <p:cNvPicPr>
            <a:picLocks noChangeAspect="1"/>
          </p:cNvPicPr>
          <p:nvPr/>
        </p:nvPicPr>
        <p:blipFill rotWithShape="1">
          <a:blip r:embed="rId4"/>
          <a:srcRect l="1" t="11446" r="1" b="11446"/>
          <a:stretch/>
        </p:blipFill>
        <p:spPr>
          <a:xfrm>
            <a:off x="6818967" y="4292261"/>
            <a:ext cx="2096208" cy="1179117"/>
          </a:xfrm>
          <a:prstGeom prst="rect">
            <a:avLst/>
          </a:prstGeom>
        </p:spPr>
      </p:pic>
      <p:sp>
        <p:nvSpPr>
          <p:cNvPr id="17" name="CaixaDeTexto 16">
            <a:extLst>
              <a:ext uri="{FF2B5EF4-FFF2-40B4-BE49-F238E27FC236}">
                <a16:creationId xmlns:a16="http://schemas.microsoft.com/office/drawing/2014/main" id="{942BE28B-AFC2-5C57-A98D-D5BC727F2EBF}"/>
              </a:ext>
            </a:extLst>
          </p:cNvPr>
          <p:cNvSpPr txBox="1"/>
          <p:nvPr/>
        </p:nvSpPr>
        <p:spPr>
          <a:xfrm>
            <a:off x="887139" y="6173874"/>
            <a:ext cx="2511670" cy="1107996"/>
          </a:xfrm>
          <a:prstGeom prst="rect">
            <a:avLst/>
          </a:prstGeom>
          <a:noFill/>
        </p:spPr>
        <p:txBody>
          <a:bodyPr wrap="square" rtlCol="0" anchor="ctr">
            <a:spAutoFit/>
          </a:bodyPr>
          <a:lstStyle/>
          <a:p>
            <a:r>
              <a:rPr lang="pt-BR" sz="6600" b="1" dirty="0">
                <a:solidFill>
                  <a:schemeClr val="accent1"/>
                </a:solidFill>
                <a:latin typeface="Heebo" pitchFamily="2" charset="-79"/>
                <a:cs typeface="Heebo" pitchFamily="2" charset="-79"/>
              </a:rPr>
              <a:t>2018</a:t>
            </a:r>
          </a:p>
        </p:txBody>
      </p:sp>
      <p:sp>
        <p:nvSpPr>
          <p:cNvPr id="18" name="CaixaDeTexto 17">
            <a:extLst>
              <a:ext uri="{FF2B5EF4-FFF2-40B4-BE49-F238E27FC236}">
                <a16:creationId xmlns:a16="http://schemas.microsoft.com/office/drawing/2014/main" id="{FC452C80-D454-978B-1965-E192376042DB}"/>
              </a:ext>
            </a:extLst>
          </p:cNvPr>
          <p:cNvSpPr txBox="1"/>
          <p:nvPr/>
        </p:nvSpPr>
        <p:spPr>
          <a:xfrm>
            <a:off x="3113598" y="6189263"/>
            <a:ext cx="3425226" cy="1077218"/>
          </a:xfrm>
          <a:prstGeom prst="rect">
            <a:avLst/>
          </a:prstGeom>
          <a:noFill/>
        </p:spPr>
        <p:txBody>
          <a:bodyPr wrap="square" rtlCol="0" anchor="ctr">
            <a:spAutoFit/>
          </a:bodyPr>
          <a:lstStyle/>
          <a:p>
            <a:r>
              <a:rPr lang="pt-BR" sz="1600" dirty="0">
                <a:latin typeface="Heebo" pitchFamily="2" charset="-79"/>
                <a:cs typeface="Heebo" pitchFamily="2" charset="-79"/>
              </a:rPr>
              <a:t>texto escrito aqui texto escrito aqui texto escrito aqui texto escrito aqui texto escrito aqui texto escrito aqui texto escrito aqui texto escrito aqui</a:t>
            </a:r>
          </a:p>
        </p:txBody>
      </p:sp>
      <p:pic>
        <p:nvPicPr>
          <p:cNvPr id="19" name="Imagem 18" descr="Edifícios e arranha-céus">
            <a:extLst>
              <a:ext uri="{FF2B5EF4-FFF2-40B4-BE49-F238E27FC236}">
                <a16:creationId xmlns:a16="http://schemas.microsoft.com/office/drawing/2014/main" id="{092A3EA3-ED3D-BA56-6808-75ABF9611FCE}"/>
              </a:ext>
            </a:extLst>
          </p:cNvPr>
          <p:cNvPicPr>
            <a:picLocks noChangeAspect="1"/>
          </p:cNvPicPr>
          <p:nvPr/>
        </p:nvPicPr>
        <p:blipFill rotWithShape="1">
          <a:blip r:embed="rId4"/>
          <a:srcRect l="1" t="11446" r="1" b="11446"/>
          <a:stretch/>
        </p:blipFill>
        <p:spPr>
          <a:xfrm>
            <a:off x="6818967" y="6138314"/>
            <a:ext cx="2096208" cy="1179117"/>
          </a:xfrm>
          <a:prstGeom prst="rect">
            <a:avLst/>
          </a:prstGeom>
        </p:spPr>
      </p:pic>
      <p:sp>
        <p:nvSpPr>
          <p:cNvPr id="21" name="CaixaDeTexto 20">
            <a:extLst>
              <a:ext uri="{FF2B5EF4-FFF2-40B4-BE49-F238E27FC236}">
                <a16:creationId xmlns:a16="http://schemas.microsoft.com/office/drawing/2014/main" id="{94E3CC44-E9B8-642B-65F5-E4A0033C9D08}"/>
              </a:ext>
            </a:extLst>
          </p:cNvPr>
          <p:cNvSpPr txBox="1"/>
          <p:nvPr/>
        </p:nvSpPr>
        <p:spPr>
          <a:xfrm>
            <a:off x="887139" y="8019927"/>
            <a:ext cx="2511670" cy="1107996"/>
          </a:xfrm>
          <a:prstGeom prst="rect">
            <a:avLst/>
          </a:prstGeom>
          <a:noFill/>
        </p:spPr>
        <p:txBody>
          <a:bodyPr wrap="square" rtlCol="0" anchor="ctr">
            <a:spAutoFit/>
          </a:bodyPr>
          <a:lstStyle/>
          <a:p>
            <a:r>
              <a:rPr lang="pt-BR" sz="6600" b="1" dirty="0">
                <a:solidFill>
                  <a:schemeClr val="accent1"/>
                </a:solidFill>
                <a:latin typeface="Heebo" pitchFamily="2" charset="-79"/>
                <a:cs typeface="Heebo" pitchFamily="2" charset="-79"/>
              </a:rPr>
              <a:t>2019</a:t>
            </a:r>
          </a:p>
        </p:txBody>
      </p:sp>
      <p:sp>
        <p:nvSpPr>
          <p:cNvPr id="22" name="CaixaDeTexto 21">
            <a:extLst>
              <a:ext uri="{FF2B5EF4-FFF2-40B4-BE49-F238E27FC236}">
                <a16:creationId xmlns:a16="http://schemas.microsoft.com/office/drawing/2014/main" id="{F951D916-6BF9-088C-32D9-C3296D286929}"/>
              </a:ext>
            </a:extLst>
          </p:cNvPr>
          <p:cNvSpPr txBox="1"/>
          <p:nvPr/>
        </p:nvSpPr>
        <p:spPr>
          <a:xfrm>
            <a:off x="3113598" y="8035316"/>
            <a:ext cx="3425226" cy="1077218"/>
          </a:xfrm>
          <a:prstGeom prst="rect">
            <a:avLst/>
          </a:prstGeom>
          <a:noFill/>
        </p:spPr>
        <p:txBody>
          <a:bodyPr wrap="square" rtlCol="0" anchor="ctr">
            <a:spAutoFit/>
          </a:bodyPr>
          <a:lstStyle/>
          <a:p>
            <a:r>
              <a:rPr lang="pt-BR" sz="1600" dirty="0">
                <a:latin typeface="Heebo" pitchFamily="2" charset="-79"/>
                <a:cs typeface="Heebo" pitchFamily="2" charset="-79"/>
              </a:rPr>
              <a:t>texto escrito aqui texto escrito aqui texto escrito aqui texto escrito aqui texto escrito aqui texto escrito aqui texto escrito aqui texto escrito aqui</a:t>
            </a:r>
          </a:p>
        </p:txBody>
      </p:sp>
      <p:pic>
        <p:nvPicPr>
          <p:cNvPr id="23" name="Imagem 22" descr="Edifícios e arranha-céus">
            <a:extLst>
              <a:ext uri="{FF2B5EF4-FFF2-40B4-BE49-F238E27FC236}">
                <a16:creationId xmlns:a16="http://schemas.microsoft.com/office/drawing/2014/main" id="{BD3434F1-5E57-457A-C984-2487F1AD1D27}"/>
              </a:ext>
            </a:extLst>
          </p:cNvPr>
          <p:cNvPicPr>
            <a:picLocks noChangeAspect="1"/>
          </p:cNvPicPr>
          <p:nvPr/>
        </p:nvPicPr>
        <p:blipFill rotWithShape="1">
          <a:blip r:embed="rId4"/>
          <a:srcRect l="1" t="11446" r="1" b="11446"/>
          <a:stretch/>
        </p:blipFill>
        <p:spPr>
          <a:xfrm>
            <a:off x="6818967" y="7984367"/>
            <a:ext cx="2096208" cy="1179117"/>
          </a:xfrm>
          <a:prstGeom prst="rect">
            <a:avLst/>
          </a:prstGeom>
        </p:spPr>
      </p:pic>
      <p:sp>
        <p:nvSpPr>
          <p:cNvPr id="25" name="CaixaDeTexto 24">
            <a:extLst>
              <a:ext uri="{FF2B5EF4-FFF2-40B4-BE49-F238E27FC236}">
                <a16:creationId xmlns:a16="http://schemas.microsoft.com/office/drawing/2014/main" id="{3E0B6A61-45A8-FE23-6BA0-632B28890BBD}"/>
              </a:ext>
            </a:extLst>
          </p:cNvPr>
          <p:cNvSpPr txBox="1"/>
          <p:nvPr/>
        </p:nvSpPr>
        <p:spPr>
          <a:xfrm>
            <a:off x="887139" y="9865978"/>
            <a:ext cx="2511670" cy="1107996"/>
          </a:xfrm>
          <a:prstGeom prst="rect">
            <a:avLst/>
          </a:prstGeom>
          <a:noFill/>
        </p:spPr>
        <p:txBody>
          <a:bodyPr wrap="square" rtlCol="0" anchor="ctr">
            <a:spAutoFit/>
          </a:bodyPr>
          <a:lstStyle/>
          <a:p>
            <a:r>
              <a:rPr lang="pt-BR" sz="6600" b="1" dirty="0">
                <a:solidFill>
                  <a:schemeClr val="accent1"/>
                </a:solidFill>
                <a:latin typeface="Heebo" pitchFamily="2" charset="-79"/>
                <a:cs typeface="Heebo" pitchFamily="2" charset="-79"/>
              </a:rPr>
              <a:t>2020</a:t>
            </a:r>
          </a:p>
        </p:txBody>
      </p:sp>
      <p:sp>
        <p:nvSpPr>
          <p:cNvPr id="26" name="CaixaDeTexto 25">
            <a:extLst>
              <a:ext uri="{FF2B5EF4-FFF2-40B4-BE49-F238E27FC236}">
                <a16:creationId xmlns:a16="http://schemas.microsoft.com/office/drawing/2014/main" id="{3353957A-008E-21BA-B897-AA3D7EFBDF57}"/>
              </a:ext>
            </a:extLst>
          </p:cNvPr>
          <p:cNvSpPr txBox="1"/>
          <p:nvPr/>
        </p:nvSpPr>
        <p:spPr>
          <a:xfrm>
            <a:off x="3113598" y="9881367"/>
            <a:ext cx="3425226" cy="1077218"/>
          </a:xfrm>
          <a:prstGeom prst="rect">
            <a:avLst/>
          </a:prstGeom>
          <a:noFill/>
        </p:spPr>
        <p:txBody>
          <a:bodyPr wrap="square" rtlCol="0" anchor="ctr">
            <a:spAutoFit/>
          </a:bodyPr>
          <a:lstStyle/>
          <a:p>
            <a:r>
              <a:rPr lang="pt-BR" sz="1600" dirty="0">
                <a:latin typeface="Heebo" pitchFamily="2" charset="-79"/>
                <a:cs typeface="Heebo" pitchFamily="2" charset="-79"/>
              </a:rPr>
              <a:t>texto escrito aqui texto escrito aqui texto escrito aqui texto escrito aqui texto escrito aqui texto escrito aqui texto escrito aqui texto escrito aqui</a:t>
            </a:r>
          </a:p>
        </p:txBody>
      </p:sp>
      <p:pic>
        <p:nvPicPr>
          <p:cNvPr id="27" name="Imagem 26" descr="Edifícios e arranha-céus">
            <a:extLst>
              <a:ext uri="{FF2B5EF4-FFF2-40B4-BE49-F238E27FC236}">
                <a16:creationId xmlns:a16="http://schemas.microsoft.com/office/drawing/2014/main" id="{F22D381C-8A82-9633-CE51-707B24337F27}"/>
              </a:ext>
            </a:extLst>
          </p:cNvPr>
          <p:cNvPicPr>
            <a:picLocks noChangeAspect="1"/>
          </p:cNvPicPr>
          <p:nvPr/>
        </p:nvPicPr>
        <p:blipFill rotWithShape="1">
          <a:blip r:embed="rId4"/>
          <a:srcRect l="1" t="11446" r="1" b="11446"/>
          <a:stretch/>
        </p:blipFill>
        <p:spPr>
          <a:xfrm>
            <a:off x="6818967" y="9830418"/>
            <a:ext cx="2096208" cy="1179117"/>
          </a:xfrm>
          <a:prstGeom prst="rect">
            <a:avLst/>
          </a:prstGeom>
        </p:spPr>
      </p:pic>
      <p:cxnSp>
        <p:nvCxnSpPr>
          <p:cNvPr id="29" name="Conector reto 28">
            <a:extLst>
              <a:ext uri="{FF2B5EF4-FFF2-40B4-BE49-F238E27FC236}">
                <a16:creationId xmlns:a16="http://schemas.microsoft.com/office/drawing/2014/main" id="{04BC0795-ADA3-191D-9F03-08DB05CF19C7}"/>
              </a:ext>
            </a:extLst>
          </p:cNvPr>
          <p:cNvCxnSpPr/>
          <p:nvPr/>
        </p:nvCxnSpPr>
        <p:spPr>
          <a:xfrm>
            <a:off x="1104181" y="3958793"/>
            <a:ext cx="786729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EBDEE5A4-936A-7C1F-3294-D6A0C69F1B48}"/>
              </a:ext>
            </a:extLst>
          </p:cNvPr>
          <p:cNvCxnSpPr/>
          <p:nvPr/>
        </p:nvCxnSpPr>
        <p:spPr>
          <a:xfrm>
            <a:off x="1104181" y="5804846"/>
            <a:ext cx="786729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65263762-A40D-9481-3F24-ACBCD3A1DC0F}"/>
              </a:ext>
            </a:extLst>
          </p:cNvPr>
          <p:cNvCxnSpPr/>
          <p:nvPr/>
        </p:nvCxnSpPr>
        <p:spPr>
          <a:xfrm>
            <a:off x="1104181" y="7650899"/>
            <a:ext cx="786729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31DD22AE-F48E-F621-FD0F-ABA87BB54BB4}"/>
              </a:ext>
            </a:extLst>
          </p:cNvPr>
          <p:cNvCxnSpPr/>
          <p:nvPr/>
        </p:nvCxnSpPr>
        <p:spPr>
          <a:xfrm>
            <a:off x="1104181" y="9496952"/>
            <a:ext cx="786729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073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5" name="Retângulo 44">
            <a:extLst>
              <a:ext uri="{FF2B5EF4-FFF2-40B4-BE49-F238E27FC236}">
                <a16:creationId xmlns:a16="http://schemas.microsoft.com/office/drawing/2014/main" id="{166E194E-A8DB-5FDF-3FE9-73C24CB261AC}"/>
              </a:ext>
            </a:extLst>
          </p:cNvPr>
          <p:cNvSpPr/>
          <p:nvPr/>
        </p:nvSpPr>
        <p:spPr>
          <a:xfrm>
            <a:off x="0" y="11619829"/>
            <a:ext cx="9601200" cy="118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CaixaDeTexto 1">
            <a:extLst>
              <a:ext uri="{FF2B5EF4-FFF2-40B4-BE49-F238E27FC236}">
                <a16:creationId xmlns:a16="http://schemas.microsoft.com/office/drawing/2014/main" id="{63A3FAC9-6E8E-D760-9C90-171DC6D02531}"/>
              </a:ext>
            </a:extLst>
          </p:cNvPr>
          <p:cNvSpPr txBox="1"/>
          <p:nvPr/>
        </p:nvSpPr>
        <p:spPr>
          <a:xfrm>
            <a:off x="2126092" y="681412"/>
            <a:ext cx="5349016" cy="1323439"/>
          </a:xfrm>
          <a:prstGeom prst="rect">
            <a:avLst/>
          </a:prstGeom>
          <a:noFill/>
        </p:spPr>
        <p:txBody>
          <a:bodyPr wrap="square" rtlCol="0">
            <a:spAutoFit/>
          </a:bodyPr>
          <a:lstStyle/>
          <a:p>
            <a:pPr algn="ctr"/>
            <a:r>
              <a:rPr lang="pt-BR" sz="4000" b="1" dirty="0">
                <a:solidFill>
                  <a:schemeClr val="bg1"/>
                </a:solidFill>
                <a:latin typeface="Heebo" pitchFamily="2" charset="-79"/>
                <a:cs typeface="Heebo" pitchFamily="2" charset="-79"/>
              </a:rPr>
              <a:t>Título do infográfico está escrito aqui</a:t>
            </a:r>
          </a:p>
        </p:txBody>
      </p:sp>
      <p:sp>
        <p:nvSpPr>
          <p:cNvPr id="3" name="Retângulo 2">
            <a:extLst>
              <a:ext uri="{FF2B5EF4-FFF2-40B4-BE49-F238E27FC236}">
                <a16:creationId xmlns:a16="http://schemas.microsoft.com/office/drawing/2014/main" id="{23ACFE82-A759-8485-60EC-B9CE56E83570}"/>
              </a:ext>
            </a:extLst>
          </p:cNvPr>
          <p:cNvSpPr/>
          <p:nvPr/>
        </p:nvSpPr>
        <p:spPr>
          <a:xfrm>
            <a:off x="0" y="2735162"/>
            <a:ext cx="9601200" cy="2220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C873D366-83AA-4D9B-2E22-FA187DD5E318}"/>
              </a:ext>
            </a:extLst>
          </p:cNvPr>
          <p:cNvSpPr txBox="1"/>
          <p:nvPr/>
        </p:nvSpPr>
        <p:spPr>
          <a:xfrm>
            <a:off x="2785793" y="3352165"/>
            <a:ext cx="6064907" cy="1272200"/>
          </a:xfrm>
          <a:prstGeom prst="rect">
            <a:avLst/>
          </a:prstGeom>
          <a:noFill/>
        </p:spPr>
        <p:txBody>
          <a:bodyPr wrap="square" rtlCol="0" anchor="ctr">
            <a:spAutoFit/>
          </a:bodyPr>
          <a:lstStyle/>
          <a:p>
            <a:r>
              <a:rPr lang="pt-BR" sz="1600" dirty="0">
                <a:solidFill>
                  <a:schemeClr val="bg1"/>
                </a:solidFill>
                <a:latin typeface="Heebo" pitchFamily="2" charset="-79"/>
                <a:cs typeface="Heebo" pitchFamily="2" charset="-79"/>
              </a:rPr>
              <a:t>texto escrito aqui texto escrito aqui texto escrito aqui texto escrito aqui texto escrito aqui texto escrito aqui texto escrito aqui texto escrito aqui texto escrito aqui texto escrito aqui texto escrito aqui texto escrito aqui texto escrito aqui texto escrito</a:t>
            </a:r>
          </a:p>
        </p:txBody>
      </p:sp>
      <p:pic>
        <p:nvPicPr>
          <p:cNvPr id="12" name="Gráfico 11" descr="Abrir pasta estrutura de tópicos">
            <a:extLst>
              <a:ext uri="{FF2B5EF4-FFF2-40B4-BE49-F238E27FC236}">
                <a16:creationId xmlns:a16="http://schemas.microsoft.com/office/drawing/2014/main" id="{A030F499-F55B-1028-5181-A4DA95B76C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329" y="3151467"/>
            <a:ext cx="1338773" cy="1581098"/>
          </a:xfrm>
          <a:prstGeom prst="rect">
            <a:avLst/>
          </a:prstGeom>
        </p:spPr>
      </p:pic>
      <p:sp>
        <p:nvSpPr>
          <p:cNvPr id="13" name="Retângulo 12">
            <a:extLst>
              <a:ext uri="{FF2B5EF4-FFF2-40B4-BE49-F238E27FC236}">
                <a16:creationId xmlns:a16="http://schemas.microsoft.com/office/drawing/2014/main" id="{4BA8B640-F3E7-7004-E61A-EB88B7FEBD8F}"/>
              </a:ext>
            </a:extLst>
          </p:cNvPr>
          <p:cNvSpPr/>
          <p:nvPr/>
        </p:nvSpPr>
        <p:spPr>
          <a:xfrm>
            <a:off x="2540762" y="2589470"/>
            <a:ext cx="4497790" cy="507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200" b="1" dirty="0">
                <a:solidFill>
                  <a:schemeClr val="accent2"/>
                </a:solidFill>
                <a:latin typeface="Heebo" pitchFamily="2" charset="-79"/>
                <a:cs typeface="Heebo" pitchFamily="2" charset="-79"/>
              </a:rPr>
              <a:t>passo 1: </a:t>
            </a:r>
            <a:r>
              <a:rPr lang="pt-BR" sz="2200" dirty="0">
                <a:solidFill>
                  <a:schemeClr val="accent2"/>
                </a:solidFill>
                <a:latin typeface="Heebo" pitchFamily="2" charset="-79"/>
                <a:cs typeface="Heebo" pitchFamily="2" charset="-79"/>
              </a:rPr>
              <a:t>título do item</a:t>
            </a:r>
          </a:p>
        </p:txBody>
      </p:sp>
      <p:sp>
        <p:nvSpPr>
          <p:cNvPr id="21" name="Retângulo 20">
            <a:extLst>
              <a:ext uri="{FF2B5EF4-FFF2-40B4-BE49-F238E27FC236}">
                <a16:creationId xmlns:a16="http://schemas.microsoft.com/office/drawing/2014/main" id="{B31E63C7-3C5A-B795-E914-DDDED41C84A6}"/>
              </a:ext>
            </a:extLst>
          </p:cNvPr>
          <p:cNvSpPr/>
          <p:nvPr/>
        </p:nvSpPr>
        <p:spPr>
          <a:xfrm>
            <a:off x="0" y="4934252"/>
            <a:ext cx="9601200" cy="2220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863024A3-B895-0278-6818-5EA81BE86385}"/>
              </a:ext>
            </a:extLst>
          </p:cNvPr>
          <p:cNvSpPr txBox="1"/>
          <p:nvPr/>
        </p:nvSpPr>
        <p:spPr>
          <a:xfrm>
            <a:off x="2785793" y="5551255"/>
            <a:ext cx="6064907" cy="1272200"/>
          </a:xfrm>
          <a:prstGeom prst="rect">
            <a:avLst/>
          </a:prstGeom>
          <a:noFill/>
        </p:spPr>
        <p:txBody>
          <a:bodyPr wrap="square" rtlCol="0" anchor="ctr">
            <a:spAutoFit/>
          </a:bodyPr>
          <a:lstStyle/>
          <a:p>
            <a:r>
              <a:rPr lang="pt-BR" sz="1600" dirty="0">
                <a:solidFill>
                  <a:schemeClr val="bg1"/>
                </a:solidFill>
                <a:latin typeface="Heebo" pitchFamily="2" charset="-79"/>
                <a:cs typeface="Heebo" pitchFamily="2" charset="-79"/>
              </a:rPr>
              <a:t>texto escrito aqui texto escrito aqui texto escrito aqui texto escrito aqui texto escrito aqui texto escrito aqui texto escrito aqui texto escrito aqui texto escrito aqui texto escrito aqui texto escrito aqui texto escrito aqui texto escrito aqui texto escrito</a:t>
            </a:r>
          </a:p>
        </p:txBody>
      </p:sp>
      <p:sp>
        <p:nvSpPr>
          <p:cNvPr id="24" name="Retângulo 23">
            <a:extLst>
              <a:ext uri="{FF2B5EF4-FFF2-40B4-BE49-F238E27FC236}">
                <a16:creationId xmlns:a16="http://schemas.microsoft.com/office/drawing/2014/main" id="{BFFA94D7-1241-4DF1-6380-C4AE4C72D9CE}"/>
              </a:ext>
            </a:extLst>
          </p:cNvPr>
          <p:cNvSpPr/>
          <p:nvPr/>
        </p:nvSpPr>
        <p:spPr>
          <a:xfrm>
            <a:off x="2540762" y="4788560"/>
            <a:ext cx="4497790" cy="507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200" b="1" dirty="0">
                <a:solidFill>
                  <a:schemeClr val="accent2"/>
                </a:solidFill>
                <a:latin typeface="Heebo" pitchFamily="2" charset="-79"/>
                <a:cs typeface="Heebo" pitchFamily="2" charset="-79"/>
              </a:rPr>
              <a:t>passo 2: </a:t>
            </a:r>
            <a:r>
              <a:rPr lang="pt-BR" sz="2200" dirty="0">
                <a:solidFill>
                  <a:schemeClr val="accent2"/>
                </a:solidFill>
                <a:latin typeface="Heebo" pitchFamily="2" charset="-79"/>
                <a:cs typeface="Heebo" pitchFamily="2" charset="-79"/>
              </a:rPr>
              <a:t>título do item</a:t>
            </a:r>
          </a:p>
        </p:txBody>
      </p:sp>
      <p:sp>
        <p:nvSpPr>
          <p:cNvPr id="26" name="Retângulo 25">
            <a:extLst>
              <a:ext uri="{FF2B5EF4-FFF2-40B4-BE49-F238E27FC236}">
                <a16:creationId xmlns:a16="http://schemas.microsoft.com/office/drawing/2014/main" id="{BB7DE947-7961-8467-5764-297E489F5944}"/>
              </a:ext>
            </a:extLst>
          </p:cNvPr>
          <p:cNvSpPr/>
          <p:nvPr/>
        </p:nvSpPr>
        <p:spPr>
          <a:xfrm>
            <a:off x="0" y="7160582"/>
            <a:ext cx="9601200" cy="2220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CaixaDeTexto 26">
            <a:extLst>
              <a:ext uri="{FF2B5EF4-FFF2-40B4-BE49-F238E27FC236}">
                <a16:creationId xmlns:a16="http://schemas.microsoft.com/office/drawing/2014/main" id="{237CBBFA-1177-C52C-F456-A2DEA4DE162B}"/>
              </a:ext>
            </a:extLst>
          </p:cNvPr>
          <p:cNvSpPr txBox="1"/>
          <p:nvPr/>
        </p:nvSpPr>
        <p:spPr>
          <a:xfrm>
            <a:off x="2785793" y="7777585"/>
            <a:ext cx="6064907" cy="1272200"/>
          </a:xfrm>
          <a:prstGeom prst="rect">
            <a:avLst/>
          </a:prstGeom>
          <a:noFill/>
        </p:spPr>
        <p:txBody>
          <a:bodyPr wrap="square" rtlCol="0" anchor="ctr">
            <a:spAutoFit/>
          </a:bodyPr>
          <a:lstStyle/>
          <a:p>
            <a:r>
              <a:rPr lang="pt-BR" sz="1600" dirty="0">
                <a:solidFill>
                  <a:schemeClr val="bg1"/>
                </a:solidFill>
                <a:latin typeface="Heebo" pitchFamily="2" charset="-79"/>
                <a:cs typeface="Heebo" pitchFamily="2" charset="-79"/>
              </a:rPr>
              <a:t>texto escrito aqui texto escrito aqui texto escrito aqui texto escrito aqui texto escrito aqui texto escrito aqui texto escrito aqui texto escrito aqui texto escrito aqui texto escrito aqui texto escrito aqui texto escrito aqui texto escrito aqui texto escrito</a:t>
            </a:r>
          </a:p>
        </p:txBody>
      </p:sp>
      <p:sp>
        <p:nvSpPr>
          <p:cNvPr id="29" name="Retângulo 28">
            <a:extLst>
              <a:ext uri="{FF2B5EF4-FFF2-40B4-BE49-F238E27FC236}">
                <a16:creationId xmlns:a16="http://schemas.microsoft.com/office/drawing/2014/main" id="{18089307-56C4-53FE-C7AB-D6671F1BF288}"/>
              </a:ext>
            </a:extLst>
          </p:cNvPr>
          <p:cNvSpPr/>
          <p:nvPr/>
        </p:nvSpPr>
        <p:spPr>
          <a:xfrm>
            <a:off x="2540762" y="7014890"/>
            <a:ext cx="4497790" cy="507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200" b="1" dirty="0">
                <a:solidFill>
                  <a:schemeClr val="accent2"/>
                </a:solidFill>
                <a:latin typeface="Heebo" pitchFamily="2" charset="-79"/>
                <a:cs typeface="Heebo" pitchFamily="2" charset="-79"/>
              </a:rPr>
              <a:t>passo 3: </a:t>
            </a:r>
            <a:r>
              <a:rPr lang="pt-BR" sz="2200" dirty="0">
                <a:solidFill>
                  <a:schemeClr val="accent2"/>
                </a:solidFill>
                <a:latin typeface="Heebo" pitchFamily="2" charset="-79"/>
                <a:cs typeface="Heebo" pitchFamily="2" charset="-79"/>
              </a:rPr>
              <a:t>título do item</a:t>
            </a:r>
          </a:p>
        </p:txBody>
      </p:sp>
      <p:sp>
        <p:nvSpPr>
          <p:cNvPr id="31" name="Retângulo 30">
            <a:extLst>
              <a:ext uri="{FF2B5EF4-FFF2-40B4-BE49-F238E27FC236}">
                <a16:creationId xmlns:a16="http://schemas.microsoft.com/office/drawing/2014/main" id="{BEFC3782-DCEC-6F11-204B-CA5B508FC1D1}"/>
              </a:ext>
            </a:extLst>
          </p:cNvPr>
          <p:cNvSpPr/>
          <p:nvPr/>
        </p:nvSpPr>
        <p:spPr>
          <a:xfrm>
            <a:off x="0" y="9390205"/>
            <a:ext cx="9601200" cy="2220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CaixaDeTexto 31">
            <a:extLst>
              <a:ext uri="{FF2B5EF4-FFF2-40B4-BE49-F238E27FC236}">
                <a16:creationId xmlns:a16="http://schemas.microsoft.com/office/drawing/2014/main" id="{2BCAE873-C5B0-DBD2-AA57-C1DC2D754252}"/>
              </a:ext>
            </a:extLst>
          </p:cNvPr>
          <p:cNvSpPr txBox="1"/>
          <p:nvPr/>
        </p:nvSpPr>
        <p:spPr>
          <a:xfrm>
            <a:off x="2785793" y="10007208"/>
            <a:ext cx="6064907" cy="1272200"/>
          </a:xfrm>
          <a:prstGeom prst="rect">
            <a:avLst/>
          </a:prstGeom>
          <a:noFill/>
        </p:spPr>
        <p:txBody>
          <a:bodyPr wrap="square" rtlCol="0" anchor="ctr">
            <a:spAutoFit/>
          </a:bodyPr>
          <a:lstStyle/>
          <a:p>
            <a:r>
              <a:rPr lang="pt-BR" sz="1600" dirty="0">
                <a:solidFill>
                  <a:schemeClr val="bg1"/>
                </a:solidFill>
                <a:latin typeface="Heebo" pitchFamily="2" charset="-79"/>
                <a:cs typeface="Heebo" pitchFamily="2" charset="-79"/>
              </a:rPr>
              <a:t>texto escrito aqui texto escrito aqui texto escrito aqui texto escrito aqui texto escrito aqui texto escrito aqui texto escrito aqui texto escrito aqui texto escrito aqui texto escrito aqui texto escrito aqui texto escrito aqui texto escrito aqui texto escrito</a:t>
            </a:r>
          </a:p>
        </p:txBody>
      </p:sp>
      <p:sp>
        <p:nvSpPr>
          <p:cNvPr id="34" name="Retângulo 33">
            <a:extLst>
              <a:ext uri="{FF2B5EF4-FFF2-40B4-BE49-F238E27FC236}">
                <a16:creationId xmlns:a16="http://schemas.microsoft.com/office/drawing/2014/main" id="{60099E9C-41C3-5997-CCDC-36A130988C57}"/>
              </a:ext>
            </a:extLst>
          </p:cNvPr>
          <p:cNvSpPr/>
          <p:nvPr/>
        </p:nvSpPr>
        <p:spPr>
          <a:xfrm>
            <a:off x="2540762" y="9244513"/>
            <a:ext cx="4497790" cy="507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200" b="1" dirty="0">
                <a:solidFill>
                  <a:schemeClr val="accent2"/>
                </a:solidFill>
                <a:latin typeface="Heebo" pitchFamily="2" charset="-79"/>
                <a:cs typeface="Heebo" pitchFamily="2" charset="-79"/>
              </a:rPr>
              <a:t>passo 4: </a:t>
            </a:r>
            <a:r>
              <a:rPr lang="pt-BR" sz="2200" dirty="0">
                <a:solidFill>
                  <a:schemeClr val="accent2"/>
                </a:solidFill>
                <a:latin typeface="Heebo" pitchFamily="2" charset="-79"/>
                <a:cs typeface="Heebo" pitchFamily="2" charset="-79"/>
              </a:rPr>
              <a:t>título do item</a:t>
            </a:r>
          </a:p>
        </p:txBody>
      </p:sp>
      <p:pic>
        <p:nvPicPr>
          <p:cNvPr id="41" name="Gráfico 40">
            <a:extLst>
              <a:ext uri="{FF2B5EF4-FFF2-40B4-BE49-F238E27FC236}">
                <a16:creationId xmlns:a16="http://schemas.microsoft.com/office/drawing/2014/main" id="{19C4AD02-63A6-D384-68FF-B8DFF5D525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4598" y="11992001"/>
            <a:ext cx="1832005" cy="472314"/>
          </a:xfrm>
          <a:prstGeom prst="rect">
            <a:avLst/>
          </a:prstGeom>
        </p:spPr>
      </p:pic>
      <p:pic>
        <p:nvPicPr>
          <p:cNvPr id="42" name="Gráfico 41" descr="Cadeira de Escritório estrutura de tópicos">
            <a:extLst>
              <a:ext uri="{FF2B5EF4-FFF2-40B4-BE49-F238E27FC236}">
                <a16:creationId xmlns:a16="http://schemas.microsoft.com/office/drawing/2014/main" id="{1B716606-BB16-8382-EE44-F0F55DF97D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758" y="5331148"/>
            <a:ext cx="1619915" cy="1619915"/>
          </a:xfrm>
          <a:prstGeom prst="rect">
            <a:avLst/>
          </a:prstGeom>
        </p:spPr>
      </p:pic>
      <p:pic>
        <p:nvPicPr>
          <p:cNvPr id="43" name="Gráfico 42" descr="Lista estrutura de tópicos">
            <a:extLst>
              <a:ext uri="{FF2B5EF4-FFF2-40B4-BE49-F238E27FC236}">
                <a16:creationId xmlns:a16="http://schemas.microsoft.com/office/drawing/2014/main" id="{1DED51A2-D85A-57E7-2BD0-21C82B0335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6329" y="7601671"/>
            <a:ext cx="1338773" cy="1338773"/>
          </a:xfrm>
          <a:prstGeom prst="rect">
            <a:avLst/>
          </a:prstGeom>
        </p:spPr>
      </p:pic>
      <p:pic>
        <p:nvPicPr>
          <p:cNvPr id="44" name="Gráfico 43" descr="Gráfico de barras com tendência ascendente estrutura de tópicos">
            <a:extLst>
              <a:ext uri="{FF2B5EF4-FFF2-40B4-BE49-F238E27FC236}">
                <a16:creationId xmlns:a16="http://schemas.microsoft.com/office/drawing/2014/main" id="{64A4AE53-87CB-06AC-9BB7-574F86B039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7182" y="9932086"/>
            <a:ext cx="1217066" cy="1217066"/>
          </a:xfrm>
          <a:prstGeom prst="rect">
            <a:avLst/>
          </a:prstGeom>
        </p:spPr>
      </p:pic>
    </p:spTree>
    <p:extLst>
      <p:ext uri="{BB962C8B-B14F-4D97-AF65-F5344CB8AC3E}">
        <p14:creationId xmlns:p14="http://schemas.microsoft.com/office/powerpoint/2010/main" val="397891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0" name="Retângulo 19">
            <a:extLst>
              <a:ext uri="{FF2B5EF4-FFF2-40B4-BE49-F238E27FC236}">
                <a16:creationId xmlns:a16="http://schemas.microsoft.com/office/drawing/2014/main" id="{1BD2A61B-FEA9-AEB3-9547-755019F9644A}"/>
              </a:ext>
            </a:extLst>
          </p:cNvPr>
          <p:cNvSpPr/>
          <p:nvPr/>
        </p:nvSpPr>
        <p:spPr>
          <a:xfrm>
            <a:off x="0" y="3676650"/>
            <a:ext cx="9601200" cy="79628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CaixaDeTexto 1">
            <a:extLst>
              <a:ext uri="{FF2B5EF4-FFF2-40B4-BE49-F238E27FC236}">
                <a16:creationId xmlns:a16="http://schemas.microsoft.com/office/drawing/2014/main" id="{F2EFB7D8-24A8-1323-5077-983727F9F42B}"/>
              </a:ext>
            </a:extLst>
          </p:cNvPr>
          <p:cNvSpPr txBox="1"/>
          <p:nvPr/>
        </p:nvSpPr>
        <p:spPr>
          <a:xfrm>
            <a:off x="2126092" y="630733"/>
            <a:ext cx="5349016" cy="1323439"/>
          </a:xfrm>
          <a:prstGeom prst="rect">
            <a:avLst/>
          </a:prstGeom>
          <a:noFill/>
        </p:spPr>
        <p:txBody>
          <a:bodyPr wrap="square" rtlCol="0" anchor="ctr">
            <a:spAutoFit/>
          </a:bodyPr>
          <a:lstStyle/>
          <a:p>
            <a:pPr algn="ctr"/>
            <a:r>
              <a:rPr lang="pt-BR" sz="4000" b="1" dirty="0">
                <a:solidFill>
                  <a:schemeClr val="bg1"/>
                </a:solidFill>
                <a:latin typeface="Heebo" pitchFamily="2" charset="-79"/>
                <a:cs typeface="Heebo" pitchFamily="2" charset="-79"/>
              </a:rPr>
              <a:t>Título do infográfico está escrito aqui</a:t>
            </a:r>
          </a:p>
        </p:txBody>
      </p:sp>
      <p:sp>
        <p:nvSpPr>
          <p:cNvPr id="3" name="CaixaDeTexto 2">
            <a:extLst>
              <a:ext uri="{FF2B5EF4-FFF2-40B4-BE49-F238E27FC236}">
                <a16:creationId xmlns:a16="http://schemas.microsoft.com/office/drawing/2014/main" id="{9E295CE9-12F9-C9FE-BD67-AAE399CC95B8}"/>
              </a:ext>
            </a:extLst>
          </p:cNvPr>
          <p:cNvSpPr txBox="1"/>
          <p:nvPr/>
        </p:nvSpPr>
        <p:spPr>
          <a:xfrm>
            <a:off x="1768147" y="2267344"/>
            <a:ext cx="6064907" cy="1015663"/>
          </a:xfrm>
          <a:prstGeom prst="rect">
            <a:avLst/>
          </a:prstGeom>
          <a:noFill/>
        </p:spPr>
        <p:txBody>
          <a:bodyPr wrap="square" rtlCol="0" anchor="ctr">
            <a:spAutoFit/>
          </a:bodyPr>
          <a:lstStyle/>
          <a:p>
            <a:pPr algn="ctr"/>
            <a:r>
              <a:rPr lang="pt-BR" sz="2000" dirty="0">
                <a:solidFill>
                  <a:schemeClr val="bg1"/>
                </a:solidFill>
                <a:latin typeface="Heebo" pitchFamily="2" charset="-79"/>
                <a:cs typeface="Heebo" pitchFamily="2" charset="-79"/>
              </a:rPr>
              <a:t>texto escrito aqui texto escrito aqui texto escrito aqui texto escrito aqui texto escrito aqui texto escrito aqui texto escrito aqui texto escrito aqui</a:t>
            </a:r>
          </a:p>
        </p:txBody>
      </p:sp>
      <p:grpSp>
        <p:nvGrpSpPr>
          <p:cNvPr id="9" name="Agrupar 8">
            <a:extLst>
              <a:ext uri="{FF2B5EF4-FFF2-40B4-BE49-F238E27FC236}">
                <a16:creationId xmlns:a16="http://schemas.microsoft.com/office/drawing/2014/main" id="{D9073AEA-53D9-3E3A-2E1E-F1CD84561AD5}"/>
              </a:ext>
            </a:extLst>
          </p:cNvPr>
          <p:cNvGrpSpPr/>
          <p:nvPr/>
        </p:nvGrpSpPr>
        <p:grpSpPr>
          <a:xfrm>
            <a:off x="1768147" y="3856870"/>
            <a:ext cx="6064907" cy="2185407"/>
            <a:chOff x="1768147" y="3827553"/>
            <a:chExt cx="6064907" cy="2185407"/>
          </a:xfrm>
        </p:grpSpPr>
        <p:sp>
          <p:nvSpPr>
            <p:cNvPr id="8" name="CaixaDeTexto 7">
              <a:extLst>
                <a:ext uri="{FF2B5EF4-FFF2-40B4-BE49-F238E27FC236}">
                  <a16:creationId xmlns:a16="http://schemas.microsoft.com/office/drawing/2014/main" id="{F5BCB1DF-AD7D-54E5-6C99-4847B940DD4A}"/>
                </a:ext>
              </a:extLst>
            </p:cNvPr>
            <p:cNvSpPr txBox="1"/>
            <p:nvPr/>
          </p:nvSpPr>
          <p:spPr>
            <a:xfrm>
              <a:off x="4089400" y="3827553"/>
              <a:ext cx="1422400" cy="1107996"/>
            </a:xfrm>
            <a:prstGeom prst="rect">
              <a:avLst/>
            </a:prstGeom>
            <a:noFill/>
          </p:spPr>
          <p:txBody>
            <a:bodyPr wrap="square" rtlCol="0" anchor="ctr">
              <a:spAutoFit/>
            </a:bodyPr>
            <a:lstStyle/>
            <a:p>
              <a:pPr algn="ctr"/>
              <a:r>
                <a:rPr lang="pt-BR" sz="6600" b="1" dirty="0">
                  <a:solidFill>
                    <a:schemeClr val="bg1">
                      <a:lumMod val="85000"/>
                    </a:schemeClr>
                  </a:solidFill>
                  <a:latin typeface="Heebo" pitchFamily="2" charset="-79"/>
                  <a:cs typeface="Heebo" pitchFamily="2" charset="-79"/>
                </a:rPr>
                <a:t>1</a:t>
              </a:r>
            </a:p>
          </p:txBody>
        </p:sp>
        <p:sp>
          <p:nvSpPr>
            <p:cNvPr id="7" name="CaixaDeTexto 6">
              <a:extLst>
                <a:ext uri="{FF2B5EF4-FFF2-40B4-BE49-F238E27FC236}">
                  <a16:creationId xmlns:a16="http://schemas.microsoft.com/office/drawing/2014/main" id="{39D45866-6F25-2F62-0D9F-8EC8AC947CF1}"/>
                </a:ext>
              </a:extLst>
            </p:cNvPr>
            <p:cNvSpPr txBox="1"/>
            <p:nvPr/>
          </p:nvSpPr>
          <p:spPr>
            <a:xfrm>
              <a:off x="1768147" y="4689521"/>
              <a:ext cx="6064907" cy="1323439"/>
            </a:xfrm>
            <a:prstGeom prst="rect">
              <a:avLst/>
            </a:prstGeom>
            <a:noFill/>
          </p:spPr>
          <p:txBody>
            <a:bodyPr wrap="square" rtlCol="0" anchor="ctr">
              <a:spAutoFit/>
            </a:bodyPr>
            <a:lstStyle/>
            <a:p>
              <a:pPr algn="ctr"/>
              <a:r>
                <a:rPr lang="pt-BR" sz="1600" b="1" dirty="0">
                  <a:solidFill>
                    <a:schemeClr val="tx1">
                      <a:lumMod val="75000"/>
                      <a:lumOff val="25000"/>
                    </a:schemeClr>
                  </a:solidFill>
                  <a:latin typeface="Heebo" pitchFamily="2" charset="-79"/>
                  <a:cs typeface="Heebo" pitchFamily="2" charset="-79"/>
                </a:rPr>
                <a:t>Título do item escrito aqui</a:t>
              </a:r>
            </a:p>
            <a:p>
              <a:pPr algn="ctr"/>
              <a:r>
                <a:rPr lang="pt-BR" sz="1600" dirty="0">
                  <a:solidFill>
                    <a:schemeClr val="tx1">
                      <a:lumMod val="75000"/>
                      <a:lumOff val="25000"/>
                    </a:schemeClr>
                  </a:solidFill>
                  <a:latin typeface="Heebo" pitchFamily="2" charset="-79"/>
                  <a:cs typeface="Heebo" pitchFamily="2" charset="-79"/>
                </a:rPr>
                <a:t>texto escrito aqui texto escrito aqui texto escrito aqui texto escrito aqui texto escrito aqui texto escrito aqui texto escrito aqui texto escrito aqui texto escrito aqui texto escrito aqui texto escrito aqui texto escrito aqui texto escrito aqui texto escrito</a:t>
              </a:r>
            </a:p>
          </p:txBody>
        </p:sp>
      </p:grpSp>
      <p:grpSp>
        <p:nvGrpSpPr>
          <p:cNvPr id="10" name="Agrupar 9">
            <a:extLst>
              <a:ext uri="{FF2B5EF4-FFF2-40B4-BE49-F238E27FC236}">
                <a16:creationId xmlns:a16="http://schemas.microsoft.com/office/drawing/2014/main" id="{4717ECF0-58B3-3F50-5BD3-A0D8A35FEA91}"/>
              </a:ext>
            </a:extLst>
          </p:cNvPr>
          <p:cNvGrpSpPr/>
          <p:nvPr/>
        </p:nvGrpSpPr>
        <p:grpSpPr>
          <a:xfrm>
            <a:off x="1768147" y="6393947"/>
            <a:ext cx="6064907" cy="2185407"/>
            <a:chOff x="1768147" y="3827553"/>
            <a:chExt cx="6064907" cy="2185407"/>
          </a:xfrm>
        </p:grpSpPr>
        <p:sp>
          <p:nvSpPr>
            <p:cNvPr id="11" name="CaixaDeTexto 10">
              <a:extLst>
                <a:ext uri="{FF2B5EF4-FFF2-40B4-BE49-F238E27FC236}">
                  <a16:creationId xmlns:a16="http://schemas.microsoft.com/office/drawing/2014/main" id="{A049AAA0-96F6-149D-6781-EAAC48C9EFE5}"/>
                </a:ext>
              </a:extLst>
            </p:cNvPr>
            <p:cNvSpPr txBox="1"/>
            <p:nvPr/>
          </p:nvSpPr>
          <p:spPr>
            <a:xfrm>
              <a:off x="4089400" y="3827553"/>
              <a:ext cx="1422400" cy="1107996"/>
            </a:xfrm>
            <a:prstGeom prst="rect">
              <a:avLst/>
            </a:prstGeom>
            <a:noFill/>
          </p:spPr>
          <p:txBody>
            <a:bodyPr wrap="square" rtlCol="0" anchor="ctr">
              <a:spAutoFit/>
            </a:bodyPr>
            <a:lstStyle/>
            <a:p>
              <a:pPr algn="ctr"/>
              <a:r>
                <a:rPr lang="pt-BR" sz="6600" b="1" dirty="0">
                  <a:solidFill>
                    <a:schemeClr val="bg1">
                      <a:lumMod val="85000"/>
                    </a:schemeClr>
                  </a:solidFill>
                  <a:latin typeface="Heebo" pitchFamily="2" charset="-79"/>
                  <a:cs typeface="Heebo" pitchFamily="2" charset="-79"/>
                </a:rPr>
                <a:t>2</a:t>
              </a:r>
            </a:p>
          </p:txBody>
        </p:sp>
        <p:sp>
          <p:nvSpPr>
            <p:cNvPr id="12" name="CaixaDeTexto 11">
              <a:extLst>
                <a:ext uri="{FF2B5EF4-FFF2-40B4-BE49-F238E27FC236}">
                  <a16:creationId xmlns:a16="http://schemas.microsoft.com/office/drawing/2014/main" id="{5A897656-9B07-26C7-FB6E-FF4F326BC87C}"/>
                </a:ext>
              </a:extLst>
            </p:cNvPr>
            <p:cNvSpPr txBox="1"/>
            <p:nvPr/>
          </p:nvSpPr>
          <p:spPr>
            <a:xfrm>
              <a:off x="1768147" y="4689521"/>
              <a:ext cx="6064907" cy="1323439"/>
            </a:xfrm>
            <a:prstGeom prst="rect">
              <a:avLst/>
            </a:prstGeom>
            <a:noFill/>
          </p:spPr>
          <p:txBody>
            <a:bodyPr wrap="square" rtlCol="0" anchor="ctr">
              <a:spAutoFit/>
            </a:bodyPr>
            <a:lstStyle/>
            <a:p>
              <a:pPr algn="ctr"/>
              <a:r>
                <a:rPr lang="pt-BR" sz="1600" b="1" dirty="0">
                  <a:solidFill>
                    <a:schemeClr val="tx1">
                      <a:lumMod val="75000"/>
                      <a:lumOff val="25000"/>
                    </a:schemeClr>
                  </a:solidFill>
                  <a:latin typeface="Heebo" pitchFamily="2" charset="-79"/>
                  <a:cs typeface="Heebo" pitchFamily="2" charset="-79"/>
                </a:rPr>
                <a:t>Título do item escrito aqui</a:t>
              </a:r>
            </a:p>
            <a:p>
              <a:pPr algn="ctr"/>
              <a:r>
                <a:rPr lang="pt-BR" sz="1600" dirty="0">
                  <a:solidFill>
                    <a:schemeClr val="tx1">
                      <a:lumMod val="75000"/>
                      <a:lumOff val="25000"/>
                    </a:schemeClr>
                  </a:solidFill>
                  <a:latin typeface="Heebo" pitchFamily="2" charset="-79"/>
                  <a:cs typeface="Heebo" pitchFamily="2" charset="-79"/>
                </a:rPr>
                <a:t>texto escrito aqui texto escrito aqui texto escrito aqui texto escrito aqui texto escrito aqui texto escrito aqui texto escrito aqui texto escrito aqui texto escrito aqui texto escrito aqui texto escrito aqui texto escrito aqui texto escrito aqui texto escrito</a:t>
              </a:r>
            </a:p>
          </p:txBody>
        </p:sp>
      </p:grpSp>
      <p:grpSp>
        <p:nvGrpSpPr>
          <p:cNvPr id="13" name="Agrupar 12">
            <a:extLst>
              <a:ext uri="{FF2B5EF4-FFF2-40B4-BE49-F238E27FC236}">
                <a16:creationId xmlns:a16="http://schemas.microsoft.com/office/drawing/2014/main" id="{327FAC7C-B216-9F64-4EBD-1E77CB6F0297}"/>
              </a:ext>
            </a:extLst>
          </p:cNvPr>
          <p:cNvGrpSpPr/>
          <p:nvPr/>
        </p:nvGrpSpPr>
        <p:grpSpPr>
          <a:xfrm>
            <a:off x="1768147" y="8931024"/>
            <a:ext cx="6064907" cy="2185407"/>
            <a:chOff x="1768147" y="3827553"/>
            <a:chExt cx="6064907" cy="2185407"/>
          </a:xfrm>
        </p:grpSpPr>
        <p:sp>
          <p:nvSpPr>
            <p:cNvPr id="14" name="CaixaDeTexto 13">
              <a:extLst>
                <a:ext uri="{FF2B5EF4-FFF2-40B4-BE49-F238E27FC236}">
                  <a16:creationId xmlns:a16="http://schemas.microsoft.com/office/drawing/2014/main" id="{91EED568-3232-734F-A1BC-7DC983E1000D}"/>
                </a:ext>
              </a:extLst>
            </p:cNvPr>
            <p:cNvSpPr txBox="1"/>
            <p:nvPr/>
          </p:nvSpPr>
          <p:spPr>
            <a:xfrm>
              <a:off x="4089400" y="3827553"/>
              <a:ext cx="1422400" cy="1107996"/>
            </a:xfrm>
            <a:prstGeom prst="rect">
              <a:avLst/>
            </a:prstGeom>
            <a:noFill/>
          </p:spPr>
          <p:txBody>
            <a:bodyPr wrap="square" rtlCol="0" anchor="ctr">
              <a:spAutoFit/>
            </a:bodyPr>
            <a:lstStyle/>
            <a:p>
              <a:pPr algn="ctr"/>
              <a:r>
                <a:rPr lang="pt-BR" sz="6600" b="1" dirty="0">
                  <a:solidFill>
                    <a:schemeClr val="bg1">
                      <a:lumMod val="85000"/>
                    </a:schemeClr>
                  </a:solidFill>
                  <a:latin typeface="Heebo" pitchFamily="2" charset="-79"/>
                  <a:cs typeface="Heebo" pitchFamily="2" charset="-79"/>
                </a:rPr>
                <a:t>3</a:t>
              </a:r>
            </a:p>
          </p:txBody>
        </p:sp>
        <p:sp>
          <p:nvSpPr>
            <p:cNvPr id="15" name="CaixaDeTexto 14">
              <a:extLst>
                <a:ext uri="{FF2B5EF4-FFF2-40B4-BE49-F238E27FC236}">
                  <a16:creationId xmlns:a16="http://schemas.microsoft.com/office/drawing/2014/main" id="{C450E115-33DE-BF5B-2643-8BBA0A534048}"/>
                </a:ext>
              </a:extLst>
            </p:cNvPr>
            <p:cNvSpPr txBox="1"/>
            <p:nvPr/>
          </p:nvSpPr>
          <p:spPr>
            <a:xfrm>
              <a:off x="1768147" y="4689521"/>
              <a:ext cx="6064907" cy="1323439"/>
            </a:xfrm>
            <a:prstGeom prst="rect">
              <a:avLst/>
            </a:prstGeom>
            <a:noFill/>
          </p:spPr>
          <p:txBody>
            <a:bodyPr wrap="square" rtlCol="0" anchor="ctr">
              <a:spAutoFit/>
            </a:bodyPr>
            <a:lstStyle/>
            <a:p>
              <a:pPr algn="ctr"/>
              <a:r>
                <a:rPr lang="pt-BR" sz="1600" b="1" dirty="0">
                  <a:solidFill>
                    <a:schemeClr val="tx1">
                      <a:lumMod val="75000"/>
                      <a:lumOff val="25000"/>
                    </a:schemeClr>
                  </a:solidFill>
                  <a:latin typeface="Heebo" pitchFamily="2" charset="-79"/>
                  <a:cs typeface="Heebo" pitchFamily="2" charset="-79"/>
                </a:rPr>
                <a:t>Título do item escrito aqui</a:t>
              </a:r>
            </a:p>
            <a:p>
              <a:pPr algn="ctr"/>
              <a:r>
                <a:rPr lang="pt-BR" sz="1600" dirty="0">
                  <a:solidFill>
                    <a:schemeClr val="tx1">
                      <a:lumMod val="75000"/>
                      <a:lumOff val="25000"/>
                    </a:schemeClr>
                  </a:solidFill>
                  <a:latin typeface="Heebo" pitchFamily="2" charset="-79"/>
                  <a:cs typeface="Heebo" pitchFamily="2" charset="-79"/>
                </a:rPr>
                <a:t>texto escrito aqui texto escrito aqui texto escrito aqui texto escrito aqui texto escrito aqui texto escrito aqui texto escrito aqui texto escrito aqui texto escrito aqui texto escrito aqui texto escrito aqui texto escrito aqui texto escrito aqui texto escrito</a:t>
              </a:r>
            </a:p>
          </p:txBody>
        </p:sp>
      </p:grpSp>
      <p:pic>
        <p:nvPicPr>
          <p:cNvPr id="19" name="Gráfico 18">
            <a:extLst>
              <a:ext uri="{FF2B5EF4-FFF2-40B4-BE49-F238E27FC236}">
                <a16:creationId xmlns:a16="http://schemas.microsoft.com/office/drawing/2014/main" id="{720C32E0-D97D-232D-598C-17C2704071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84598" y="11992001"/>
            <a:ext cx="1832005" cy="472314"/>
          </a:xfrm>
          <a:prstGeom prst="rect">
            <a:avLst/>
          </a:prstGeom>
        </p:spPr>
      </p:pic>
      <p:cxnSp>
        <p:nvCxnSpPr>
          <p:cNvPr id="4" name="Conector reto 3">
            <a:extLst>
              <a:ext uri="{FF2B5EF4-FFF2-40B4-BE49-F238E27FC236}">
                <a16:creationId xmlns:a16="http://schemas.microsoft.com/office/drawing/2014/main" id="{378AE89C-2558-F0E3-8D28-951B564B913C}"/>
              </a:ext>
            </a:extLst>
          </p:cNvPr>
          <p:cNvCxnSpPr>
            <a:cxnSpLocks/>
          </p:cNvCxnSpPr>
          <p:nvPr/>
        </p:nvCxnSpPr>
        <p:spPr>
          <a:xfrm>
            <a:off x="609600" y="6267450"/>
            <a:ext cx="8382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Conector reto 4">
            <a:extLst>
              <a:ext uri="{FF2B5EF4-FFF2-40B4-BE49-F238E27FC236}">
                <a16:creationId xmlns:a16="http://schemas.microsoft.com/office/drawing/2014/main" id="{5F45F686-7598-6EB2-5717-DDB9C49D820F}"/>
              </a:ext>
            </a:extLst>
          </p:cNvPr>
          <p:cNvCxnSpPr>
            <a:cxnSpLocks/>
          </p:cNvCxnSpPr>
          <p:nvPr/>
        </p:nvCxnSpPr>
        <p:spPr>
          <a:xfrm>
            <a:off x="609600" y="8820150"/>
            <a:ext cx="8382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Conector reto 5">
            <a:extLst>
              <a:ext uri="{FF2B5EF4-FFF2-40B4-BE49-F238E27FC236}">
                <a16:creationId xmlns:a16="http://schemas.microsoft.com/office/drawing/2014/main" id="{4A25580A-B21F-E28D-BB6C-0BE6C13E5AB6}"/>
              </a:ext>
            </a:extLst>
          </p:cNvPr>
          <p:cNvCxnSpPr>
            <a:cxnSpLocks/>
          </p:cNvCxnSpPr>
          <p:nvPr/>
        </p:nvCxnSpPr>
        <p:spPr>
          <a:xfrm>
            <a:off x="3797308" y="2038350"/>
            <a:ext cx="200658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15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o Office">
  <a:themeElements>
    <a:clrScheme name="CURSO">
      <a:dk1>
        <a:sysClr val="windowText" lastClr="000000"/>
      </a:dk1>
      <a:lt1>
        <a:sysClr val="window" lastClr="FFFFFF"/>
      </a:lt1>
      <a:dk2>
        <a:srgbClr val="373545"/>
      </a:dk2>
      <a:lt2>
        <a:srgbClr val="CEDBE6"/>
      </a:lt2>
      <a:accent1>
        <a:srgbClr val="3DB1FE"/>
      </a:accent1>
      <a:accent2>
        <a:srgbClr val="414C8C"/>
      </a:accent2>
      <a:accent3>
        <a:srgbClr val="FF2F6E"/>
      </a:accent3>
      <a:accent4>
        <a:srgbClr val="FFCC1F"/>
      </a:accent4>
      <a:accent5>
        <a:srgbClr val="5AD7C4"/>
      </a:accent5>
      <a:accent6>
        <a:srgbClr val="FEB976"/>
      </a:accent6>
      <a:hlink>
        <a:srgbClr val="6B9F25"/>
      </a:hlink>
      <a:folHlink>
        <a:srgbClr val="9F6715"/>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3957</TotalTime>
  <Words>831</Words>
  <Application>Microsoft Office PowerPoint</Application>
  <PresentationFormat>Papel A3 (297 x 420 mm)</PresentationFormat>
  <Paragraphs>62</Paragraphs>
  <Slides>5</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5</vt:i4>
      </vt:variant>
    </vt:vector>
  </HeadingPairs>
  <TitlesOfParts>
    <vt:vector size="9" baseType="lpstr">
      <vt:lpstr>Arial</vt:lpstr>
      <vt:lpstr>Calibri</vt:lpstr>
      <vt:lpstr>Heebo</vt:lpstr>
      <vt:lpstr>Tema do Office</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Ana Freire</dc:creator>
  <cp:lastModifiedBy>Ana Freire</cp:lastModifiedBy>
  <cp:revision>154</cp:revision>
  <dcterms:created xsi:type="dcterms:W3CDTF">2021-03-22T18:09:14Z</dcterms:created>
  <dcterms:modified xsi:type="dcterms:W3CDTF">2025-01-02T17:33:03Z</dcterms:modified>
</cp:coreProperties>
</file>